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media/image1.jpeg" ContentType="image/jpeg"/>
  <Override PartName="/ppt/notesSlides/notesSlide1.xml" ContentType="application/vnd.openxmlformats-officedocument.presentationml.notesSlide+xml"/>
  <Override PartName="/ppt/media/image2.jpeg" ContentType="image/jpeg"/>
  <Override PartName="/ppt/media/image3.jpeg" ContentType="image/jpeg"/>
  <Override PartName="/ppt/media/image4.jpeg" ContentType="image/jpeg"/>
  <Override PartName="/ppt/notesSlides/notesSlide2.xml" ContentType="application/vnd.openxmlformats-officedocument.presentationml.notesSlide+xml"/>
  <Override PartName="/ppt/media/image5.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6.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1087443" rtl="0" fontAlgn="auto" latinLnBrk="0" hangingPunct="0">
      <a:lnSpc>
        <a:spcPct val="100000"/>
      </a:lnSpc>
      <a:spcBef>
        <a:spcPts val="0"/>
      </a:spcBef>
      <a:spcAft>
        <a:spcPts val="0"/>
      </a:spcAft>
      <a:buClrTx/>
      <a:buSzTx/>
      <a:buFontTx/>
      <a:buNone/>
      <a:tabLst/>
      <a:defRPr b="0" baseline="0" cap="none" i="0" spc="0" strike="noStrike" sz="4300" u="none" kumimoji="0" normalizeH="0">
        <a:ln>
          <a:noFill/>
        </a:ln>
        <a:solidFill>
          <a:srgbClr val="000000"/>
        </a:solidFill>
        <a:effectLst/>
        <a:uFillTx/>
        <a:latin typeface="Calibri"/>
        <a:ea typeface="Calibri"/>
        <a:cs typeface="Calibri"/>
        <a:sym typeface="Calibri"/>
      </a:defRPr>
    </a:lvl1pPr>
    <a:lvl2pPr marL="0" marR="0" indent="1087443" algn="l" defTabSz="1087443" rtl="0" fontAlgn="auto" latinLnBrk="0" hangingPunct="0">
      <a:lnSpc>
        <a:spcPct val="100000"/>
      </a:lnSpc>
      <a:spcBef>
        <a:spcPts val="0"/>
      </a:spcBef>
      <a:spcAft>
        <a:spcPts val="0"/>
      </a:spcAft>
      <a:buClrTx/>
      <a:buSzTx/>
      <a:buFontTx/>
      <a:buNone/>
      <a:tabLst/>
      <a:defRPr b="0" baseline="0" cap="none" i="0" spc="0" strike="noStrike" sz="4300" u="none" kumimoji="0" normalizeH="0">
        <a:ln>
          <a:noFill/>
        </a:ln>
        <a:solidFill>
          <a:srgbClr val="000000"/>
        </a:solidFill>
        <a:effectLst/>
        <a:uFillTx/>
        <a:latin typeface="Calibri"/>
        <a:ea typeface="Calibri"/>
        <a:cs typeface="Calibri"/>
        <a:sym typeface="Calibri"/>
      </a:defRPr>
    </a:lvl2pPr>
    <a:lvl3pPr marL="0" marR="0" indent="2174887" algn="l" defTabSz="1087443" rtl="0" fontAlgn="auto" latinLnBrk="0" hangingPunct="0">
      <a:lnSpc>
        <a:spcPct val="100000"/>
      </a:lnSpc>
      <a:spcBef>
        <a:spcPts val="0"/>
      </a:spcBef>
      <a:spcAft>
        <a:spcPts val="0"/>
      </a:spcAft>
      <a:buClrTx/>
      <a:buSzTx/>
      <a:buFontTx/>
      <a:buNone/>
      <a:tabLst/>
      <a:defRPr b="0" baseline="0" cap="none" i="0" spc="0" strike="noStrike" sz="4300" u="none" kumimoji="0" normalizeH="0">
        <a:ln>
          <a:noFill/>
        </a:ln>
        <a:solidFill>
          <a:srgbClr val="000000"/>
        </a:solidFill>
        <a:effectLst/>
        <a:uFillTx/>
        <a:latin typeface="Calibri"/>
        <a:ea typeface="Calibri"/>
        <a:cs typeface="Calibri"/>
        <a:sym typeface="Calibri"/>
      </a:defRPr>
    </a:lvl3pPr>
    <a:lvl4pPr marL="0" marR="0" indent="3262338" algn="l" defTabSz="1087443" rtl="0" fontAlgn="auto" latinLnBrk="0" hangingPunct="0">
      <a:lnSpc>
        <a:spcPct val="100000"/>
      </a:lnSpc>
      <a:spcBef>
        <a:spcPts val="0"/>
      </a:spcBef>
      <a:spcAft>
        <a:spcPts val="0"/>
      </a:spcAft>
      <a:buClrTx/>
      <a:buSzTx/>
      <a:buFontTx/>
      <a:buNone/>
      <a:tabLst/>
      <a:defRPr b="0" baseline="0" cap="none" i="0" spc="0" strike="noStrike" sz="4300" u="none" kumimoji="0" normalizeH="0">
        <a:ln>
          <a:noFill/>
        </a:ln>
        <a:solidFill>
          <a:srgbClr val="000000"/>
        </a:solidFill>
        <a:effectLst/>
        <a:uFillTx/>
        <a:latin typeface="Calibri"/>
        <a:ea typeface="Calibri"/>
        <a:cs typeface="Calibri"/>
        <a:sym typeface="Calibri"/>
      </a:defRPr>
    </a:lvl4pPr>
    <a:lvl5pPr marL="0" marR="0" indent="4349779" algn="l" defTabSz="1087443" rtl="0" fontAlgn="auto" latinLnBrk="0" hangingPunct="0">
      <a:lnSpc>
        <a:spcPct val="100000"/>
      </a:lnSpc>
      <a:spcBef>
        <a:spcPts val="0"/>
      </a:spcBef>
      <a:spcAft>
        <a:spcPts val="0"/>
      </a:spcAft>
      <a:buClrTx/>
      <a:buSzTx/>
      <a:buFontTx/>
      <a:buNone/>
      <a:tabLst/>
      <a:defRPr b="0" baseline="0" cap="none" i="0" spc="0" strike="noStrike" sz="4300" u="none" kumimoji="0" normalizeH="0">
        <a:ln>
          <a:noFill/>
        </a:ln>
        <a:solidFill>
          <a:srgbClr val="000000"/>
        </a:solidFill>
        <a:effectLst/>
        <a:uFillTx/>
        <a:latin typeface="Calibri"/>
        <a:ea typeface="Calibri"/>
        <a:cs typeface="Calibri"/>
        <a:sym typeface="Calibri"/>
      </a:defRPr>
    </a:lvl5pPr>
    <a:lvl6pPr marL="0" marR="0" indent="5437225" algn="l" defTabSz="1087443" rtl="0" fontAlgn="auto" latinLnBrk="0" hangingPunct="0">
      <a:lnSpc>
        <a:spcPct val="100000"/>
      </a:lnSpc>
      <a:spcBef>
        <a:spcPts val="0"/>
      </a:spcBef>
      <a:spcAft>
        <a:spcPts val="0"/>
      </a:spcAft>
      <a:buClrTx/>
      <a:buSzTx/>
      <a:buFontTx/>
      <a:buNone/>
      <a:tabLst/>
      <a:defRPr b="0" baseline="0" cap="none" i="0" spc="0" strike="noStrike" sz="4300" u="none" kumimoji="0" normalizeH="0">
        <a:ln>
          <a:noFill/>
        </a:ln>
        <a:solidFill>
          <a:srgbClr val="000000"/>
        </a:solidFill>
        <a:effectLst/>
        <a:uFillTx/>
        <a:latin typeface="Calibri"/>
        <a:ea typeface="Calibri"/>
        <a:cs typeface="Calibri"/>
        <a:sym typeface="Calibri"/>
      </a:defRPr>
    </a:lvl6pPr>
    <a:lvl7pPr marL="0" marR="0" indent="6524670" algn="l" defTabSz="1087443" rtl="0" fontAlgn="auto" latinLnBrk="0" hangingPunct="0">
      <a:lnSpc>
        <a:spcPct val="100000"/>
      </a:lnSpc>
      <a:spcBef>
        <a:spcPts val="0"/>
      </a:spcBef>
      <a:spcAft>
        <a:spcPts val="0"/>
      </a:spcAft>
      <a:buClrTx/>
      <a:buSzTx/>
      <a:buFontTx/>
      <a:buNone/>
      <a:tabLst/>
      <a:defRPr b="0" baseline="0" cap="none" i="0" spc="0" strike="noStrike" sz="4300" u="none" kumimoji="0" normalizeH="0">
        <a:ln>
          <a:noFill/>
        </a:ln>
        <a:solidFill>
          <a:srgbClr val="000000"/>
        </a:solidFill>
        <a:effectLst/>
        <a:uFillTx/>
        <a:latin typeface="Calibri"/>
        <a:ea typeface="Calibri"/>
        <a:cs typeface="Calibri"/>
        <a:sym typeface="Calibri"/>
      </a:defRPr>
    </a:lvl7pPr>
    <a:lvl8pPr marL="0" marR="0" indent="7612115" algn="l" defTabSz="1087443" rtl="0" fontAlgn="auto" latinLnBrk="0" hangingPunct="0">
      <a:lnSpc>
        <a:spcPct val="100000"/>
      </a:lnSpc>
      <a:spcBef>
        <a:spcPts val="0"/>
      </a:spcBef>
      <a:spcAft>
        <a:spcPts val="0"/>
      </a:spcAft>
      <a:buClrTx/>
      <a:buSzTx/>
      <a:buFontTx/>
      <a:buNone/>
      <a:tabLst/>
      <a:defRPr b="0" baseline="0" cap="none" i="0" spc="0" strike="noStrike" sz="4300" u="none" kumimoji="0" normalizeH="0">
        <a:ln>
          <a:noFill/>
        </a:ln>
        <a:solidFill>
          <a:srgbClr val="000000"/>
        </a:solidFill>
        <a:effectLst/>
        <a:uFillTx/>
        <a:latin typeface="Calibri"/>
        <a:ea typeface="Calibri"/>
        <a:cs typeface="Calibri"/>
        <a:sym typeface="Calibri"/>
      </a:defRPr>
    </a:lvl8pPr>
    <a:lvl9pPr marL="0" marR="0" indent="8699558" algn="l" defTabSz="1087443" rtl="0" fontAlgn="auto" latinLnBrk="0" hangingPunct="0">
      <a:lnSpc>
        <a:spcPct val="100000"/>
      </a:lnSpc>
      <a:spcBef>
        <a:spcPts val="0"/>
      </a:spcBef>
      <a:spcAft>
        <a:spcPts val="0"/>
      </a:spcAft>
      <a:buClrTx/>
      <a:buSzTx/>
      <a:buFontTx/>
      <a:buNone/>
      <a:tabLst/>
      <a:defRPr b="0" baseline="0" cap="none" i="0" spc="0" strike="noStrike" sz="4300" u="none" kumimoji="0" normalizeH="0">
        <a:ln>
          <a:noFill/>
        </a:ln>
        <a:solidFill>
          <a:srgbClr val="000000"/>
        </a:solidFill>
        <a:effectLst/>
        <a:uFillTx/>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in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FD7E7"/>
          </a:solidFill>
        </a:fill>
      </a:tcStyle>
    </a:wholeTbl>
    <a:band2H>
      <a:tcTxStyle b="def" i="def"/>
      <a:tcStyle>
        <a:tcBdr/>
        <a:fill>
          <a:solidFill>
            <a:srgbClr val="E8ECF4"/>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DCFD4"/>
          </a:solidFill>
        </a:fill>
      </a:tcStyle>
    </a:wholeTbl>
    <a:band2H>
      <a:tcTxStyle b="def" i="def"/>
      <a:tcStyle>
        <a:tcBdr/>
        <a:fill>
          <a:solidFill>
            <a:srgbClr val="E7E9EB"/>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3"/>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3"/>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3"/>
          </a:solidFill>
        </a:fill>
      </a:tcStyle>
    </a:firstRow>
  </a:tblStyle>
  <a:tblStyle styleId="{EEE7283C-3CF3-47DC-8721-378D4A62B228}" styleName="">
    <a:tblBg/>
    <a:wholeTbl>
      <a:tcTxStyle b="on" i="on">
        <a:fontRef idx="min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ECEDEB"/>
          </a:solidFill>
        </a:fill>
      </a:tcStyle>
    </a:wholeTbl>
    <a:band2H>
      <a:tcTxStyle b="def" i="def"/>
      <a:tcStyle>
        <a:tcBdr/>
        <a:fill>
          <a:solidFill>
            <a:srgbClr val="F6F6F5"/>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6"/>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6"/>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n">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b="def" i="def"/>
      <a:tcStyle>
        <a:tcBdr/>
        <a:fill>
          <a:solidFill>
            <a:srgbClr val="E6E6E6"/>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0000"/>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0000"/>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b="def" i="def"/>
      <a:tcStyle>
        <a:tcBdr/>
        <a:fill>
          <a:solidFill>
            <a:srgbClr val="FFFFFF"/>
          </a:solidFill>
        </a:fill>
      </a:tcStyle>
    </a:band2H>
    <a:firstCol>
      <a:tcTxStyle b="on" i="on">
        <a:fontRef idx="minor">
          <a:srgbClr val="000000"/>
        </a:fontRef>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Ref idx="minor">
          <a:srgbClr val="000000"/>
        </a:fontRef>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hape 54"/>
          <p:cNvSpPr/>
          <p:nvPr>
            <p:ph type="sldImg"/>
          </p:nvPr>
        </p:nvSpPr>
        <p:spPr>
          <a:xfrm>
            <a:off x="1143000" y="685800"/>
            <a:ext cx="4572000" cy="3429000"/>
          </a:xfrm>
          <a:prstGeom prst="rect">
            <a:avLst/>
          </a:prstGeom>
        </p:spPr>
        <p:txBody>
          <a:bodyPr/>
          <a:lstStyle/>
          <a:p>
            <a:pPr/>
          </a:p>
        </p:txBody>
      </p:sp>
      <p:sp>
        <p:nvSpPr>
          <p:cNvPr id="55" name="Shape 5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6" name="Shape 96"/>
          <p:cNvSpPr/>
          <p:nvPr>
            <p:ph type="sldImg"/>
          </p:nvPr>
        </p:nvSpPr>
        <p:spPr>
          <a:prstGeom prst="rect">
            <a:avLst/>
          </a:prstGeom>
        </p:spPr>
        <p:txBody>
          <a:bodyPr/>
          <a:lstStyle/>
          <a:p>
            <a:pPr/>
          </a:p>
        </p:txBody>
      </p:sp>
      <p:sp>
        <p:nvSpPr>
          <p:cNvPr id="97" name="Shape 97"/>
          <p:cNvSpPr/>
          <p:nvPr>
            <p:ph type="body" sz="quarter" idx="1"/>
          </p:nvPr>
        </p:nvSpPr>
        <p:spPr>
          <a:prstGeom prst="rect">
            <a:avLst/>
          </a:prstGeom>
        </p:spPr>
        <p:txBody>
          <a:bodyPr/>
          <a:lstStyle/>
          <a:p>
            <a:pPr marL="228600" indent="-228600" defTabSz="456696">
              <a:lnSpc>
                <a:spcPct val="100000"/>
              </a:lnSpc>
              <a:buSzPct val="100000"/>
              <a:buAutoNum type="arabicParenR" startAt="1"/>
              <a:defRPr sz="1200">
                <a:latin typeface="+mn-lt"/>
                <a:ea typeface="+mn-ea"/>
                <a:cs typeface="+mn-cs"/>
                <a:sym typeface="Helvetica"/>
              </a:defRPr>
            </a:pPr>
            <a:r>
              <a:t>Delete pictures</a:t>
            </a:r>
          </a:p>
          <a:p>
            <a:pPr marL="228600" indent="-228600" defTabSz="456696">
              <a:lnSpc>
                <a:spcPct val="100000"/>
              </a:lnSpc>
              <a:buSzPct val="100000"/>
              <a:buAutoNum type="arabicParenR" startAt="1"/>
              <a:defRPr sz="1200">
                <a:latin typeface="+mn-lt"/>
                <a:ea typeface="+mn-ea"/>
                <a:cs typeface="+mn-cs"/>
                <a:sym typeface="Helvetica"/>
              </a:defRPr>
            </a:pPr>
            <a:r>
              <a:t>Drag and Drop your images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1" name="Shape 171"/>
          <p:cNvSpPr/>
          <p:nvPr>
            <p:ph type="sldImg"/>
          </p:nvPr>
        </p:nvSpPr>
        <p:spPr>
          <a:prstGeom prst="rect">
            <a:avLst/>
          </a:prstGeom>
        </p:spPr>
        <p:txBody>
          <a:bodyPr/>
          <a:lstStyle/>
          <a:p>
            <a:pPr/>
          </a:p>
        </p:txBody>
      </p:sp>
      <p:sp>
        <p:nvSpPr>
          <p:cNvPr id="172" name="Shape 172"/>
          <p:cNvSpPr/>
          <p:nvPr>
            <p:ph type="body" sz="quarter" idx="1"/>
          </p:nvPr>
        </p:nvSpPr>
        <p:spPr>
          <a:prstGeom prst="rect">
            <a:avLst/>
          </a:prstGeom>
        </p:spPr>
        <p:txBody>
          <a:bodyPr/>
          <a:lstStyle/>
          <a:p>
            <a:pPr marL="228600" indent="-228600" defTabSz="456696">
              <a:lnSpc>
                <a:spcPct val="100000"/>
              </a:lnSpc>
              <a:buSzPct val="100000"/>
              <a:buAutoNum type="arabicParenR" startAt="1"/>
              <a:defRPr sz="1200">
                <a:latin typeface="+mn-lt"/>
                <a:ea typeface="+mn-ea"/>
                <a:cs typeface="+mn-cs"/>
                <a:sym typeface="Helvetica"/>
              </a:defRPr>
            </a:pPr>
            <a:r>
              <a:t>Delete pictures</a:t>
            </a:r>
          </a:p>
          <a:p>
            <a:pPr marL="228600" indent="-228600" defTabSz="456696">
              <a:lnSpc>
                <a:spcPct val="100000"/>
              </a:lnSpc>
              <a:buSzPct val="100000"/>
              <a:buAutoNum type="arabicParenR" startAt="1"/>
              <a:defRPr sz="1200">
                <a:latin typeface="+mn-lt"/>
                <a:ea typeface="+mn-ea"/>
                <a:cs typeface="+mn-cs"/>
                <a:sym typeface="Helvetica"/>
              </a:defRPr>
            </a:pPr>
            <a:r>
              <a:t>Drag and Drop your images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6" name="Shape 206"/>
          <p:cNvSpPr/>
          <p:nvPr>
            <p:ph type="sldImg"/>
          </p:nvPr>
        </p:nvSpPr>
        <p:spPr>
          <a:prstGeom prst="rect">
            <a:avLst/>
          </a:prstGeom>
        </p:spPr>
        <p:txBody>
          <a:bodyPr/>
          <a:lstStyle/>
          <a:p>
            <a:pPr/>
          </a:p>
        </p:txBody>
      </p:sp>
      <p:sp>
        <p:nvSpPr>
          <p:cNvPr id="207" name="Shape 207"/>
          <p:cNvSpPr/>
          <p:nvPr>
            <p:ph type="body" sz="quarter" idx="1"/>
          </p:nvPr>
        </p:nvSpPr>
        <p:spPr>
          <a:prstGeom prst="rect">
            <a:avLst/>
          </a:prstGeom>
        </p:spPr>
        <p:txBody>
          <a:bodyPr/>
          <a:lstStyle/>
          <a:p>
            <a:pPr marL="228600" indent="-228600" defTabSz="456696">
              <a:lnSpc>
                <a:spcPct val="100000"/>
              </a:lnSpc>
              <a:buSzPct val="100000"/>
              <a:buAutoNum type="arabicParenR" startAt="1"/>
              <a:defRPr sz="1200">
                <a:latin typeface="+mn-lt"/>
                <a:ea typeface="+mn-ea"/>
                <a:cs typeface="+mn-cs"/>
                <a:sym typeface="Helvetica"/>
              </a:defRPr>
            </a:pPr>
            <a:r>
              <a:t>Delete pictures</a:t>
            </a:r>
          </a:p>
          <a:p>
            <a:pPr marL="228600" indent="-228600" defTabSz="456696">
              <a:lnSpc>
                <a:spcPct val="100000"/>
              </a:lnSpc>
              <a:buSzPct val="100000"/>
              <a:buAutoNum type="arabicParenR" startAt="1"/>
              <a:defRPr sz="1200">
                <a:latin typeface="+mn-lt"/>
                <a:ea typeface="+mn-ea"/>
                <a:cs typeface="+mn-cs"/>
                <a:sym typeface="Helvetica"/>
              </a:defRPr>
            </a:pPr>
            <a:r>
              <a:t>Drag and Drop your images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9" name="Shape 219"/>
          <p:cNvSpPr/>
          <p:nvPr>
            <p:ph type="sldImg"/>
          </p:nvPr>
        </p:nvSpPr>
        <p:spPr>
          <a:prstGeom prst="rect">
            <a:avLst/>
          </a:prstGeom>
        </p:spPr>
        <p:txBody>
          <a:bodyPr/>
          <a:lstStyle/>
          <a:p>
            <a:pPr/>
          </a:p>
        </p:txBody>
      </p:sp>
      <p:sp>
        <p:nvSpPr>
          <p:cNvPr id="220" name="Shape 220"/>
          <p:cNvSpPr/>
          <p:nvPr>
            <p:ph type="body" sz="quarter" idx="1"/>
          </p:nvPr>
        </p:nvSpPr>
        <p:spPr>
          <a:prstGeom prst="rect">
            <a:avLst/>
          </a:prstGeom>
        </p:spPr>
        <p:txBody>
          <a:bodyPr/>
          <a:lstStyle/>
          <a:p>
            <a:pPr marL="228600" indent="-228600" defTabSz="456696">
              <a:lnSpc>
                <a:spcPct val="100000"/>
              </a:lnSpc>
              <a:buSzPct val="100000"/>
              <a:buAutoNum type="arabicParenR" startAt="1"/>
              <a:defRPr sz="1200">
                <a:latin typeface="+mn-lt"/>
                <a:ea typeface="+mn-ea"/>
                <a:cs typeface="+mn-cs"/>
                <a:sym typeface="Helvetica"/>
              </a:defRPr>
            </a:pPr>
            <a:r>
              <a:t>Delete Picture</a:t>
            </a:r>
          </a:p>
          <a:p>
            <a:pPr marL="228600" indent="-228600" defTabSz="456696">
              <a:lnSpc>
                <a:spcPct val="100000"/>
              </a:lnSpc>
              <a:buSzPct val="100000"/>
              <a:buAutoNum type="arabicParenR" startAt="1"/>
              <a:defRPr sz="1200">
                <a:latin typeface="+mn-lt"/>
                <a:ea typeface="+mn-ea"/>
                <a:cs typeface="+mn-cs"/>
                <a:sym typeface="Helvetica"/>
              </a:defRPr>
            </a:pPr>
            <a:r>
              <a:t>Drag and Drop your image</a:t>
            </a:r>
          </a:p>
          <a:p>
            <a:pPr marL="228600" indent="-228600" defTabSz="456696">
              <a:lnSpc>
                <a:spcPct val="100000"/>
              </a:lnSpc>
              <a:buSzPct val="100000"/>
              <a:buAutoNum type="arabicParenR" startAt="1"/>
              <a:defRPr sz="1200">
                <a:latin typeface="+mn-lt"/>
                <a:ea typeface="+mn-ea"/>
                <a:cs typeface="+mn-cs"/>
                <a:sym typeface="Helvetica"/>
              </a:defRPr>
            </a:pPr>
            <a:r>
              <a:t>Send to Back</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0" name="Shape 240"/>
          <p:cNvSpPr/>
          <p:nvPr>
            <p:ph type="sldImg"/>
          </p:nvPr>
        </p:nvSpPr>
        <p:spPr>
          <a:prstGeom prst="rect">
            <a:avLst/>
          </a:prstGeom>
        </p:spPr>
        <p:txBody>
          <a:bodyPr/>
          <a:lstStyle/>
          <a:p>
            <a:pPr/>
          </a:p>
        </p:txBody>
      </p:sp>
      <p:sp>
        <p:nvSpPr>
          <p:cNvPr id="241" name="Shape 241"/>
          <p:cNvSpPr/>
          <p:nvPr>
            <p:ph type="body" sz="quarter" idx="1"/>
          </p:nvPr>
        </p:nvSpPr>
        <p:spPr>
          <a:prstGeom prst="rect">
            <a:avLst/>
          </a:prstGeom>
        </p:spPr>
        <p:txBody>
          <a:bodyPr/>
          <a:lstStyle/>
          <a:p>
            <a:pPr marL="228600" indent="-228600" defTabSz="456696">
              <a:lnSpc>
                <a:spcPct val="100000"/>
              </a:lnSpc>
              <a:buSzPct val="100000"/>
              <a:buAutoNum type="arabicParenR" startAt="1"/>
              <a:defRPr sz="1200">
                <a:latin typeface="+mn-lt"/>
                <a:ea typeface="+mn-ea"/>
                <a:cs typeface="+mn-cs"/>
                <a:sym typeface="Helvetica"/>
              </a:defRPr>
            </a:pPr>
            <a:r>
              <a:t>Delete Picture</a:t>
            </a:r>
          </a:p>
          <a:p>
            <a:pPr marL="228600" indent="-228600" defTabSz="456696">
              <a:lnSpc>
                <a:spcPct val="100000"/>
              </a:lnSpc>
              <a:buSzPct val="100000"/>
              <a:buAutoNum type="arabicParenR" startAt="1"/>
              <a:defRPr sz="1200">
                <a:latin typeface="+mn-lt"/>
                <a:ea typeface="+mn-ea"/>
                <a:cs typeface="+mn-cs"/>
                <a:sym typeface="Helvetica"/>
              </a:defRPr>
            </a:pPr>
            <a:r>
              <a:t>Drag and Drop your image</a:t>
            </a:r>
          </a:p>
          <a:p>
            <a:pPr marL="228600" indent="-228600" defTabSz="456696">
              <a:lnSpc>
                <a:spcPct val="100000"/>
              </a:lnSpc>
              <a:buSzPct val="100000"/>
              <a:buAutoNum type="arabicParenR" startAt="1"/>
              <a:defRPr sz="1200">
                <a:latin typeface="+mn-lt"/>
                <a:ea typeface="+mn-ea"/>
                <a:cs typeface="+mn-cs"/>
                <a:sym typeface="Helvetica"/>
              </a:defRPr>
            </a:pPr>
            <a:r>
              <a:t>Send to Back</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1829037" y="3689380"/>
            <a:ext cx="20729101" cy="4083020"/>
          </a:xfrm>
          <a:prstGeom prst="rect">
            <a:avLst/>
          </a:prstGeom>
        </p:spPr>
        <p:txBody>
          <a:bodyPr/>
          <a:lstStyle/>
          <a:p>
            <a:pPr/>
            <a:r>
              <a:t>Title Text</a:t>
            </a:r>
          </a:p>
        </p:txBody>
      </p:sp>
      <p:sp>
        <p:nvSpPr>
          <p:cNvPr id="12" name="Body Level One…"/>
          <p:cNvSpPr txBox="1"/>
          <p:nvPr>
            <p:ph type="body" sz="half" idx="1"/>
          </p:nvPr>
        </p:nvSpPr>
        <p:spPr>
          <a:xfrm>
            <a:off x="3658075" y="7772400"/>
            <a:ext cx="17071025" cy="5943600"/>
          </a:xfrm>
          <a:prstGeom prst="rect">
            <a:avLst/>
          </a:prstGeom>
        </p:spPr>
        <p:txBody>
          <a:bodyPr>
            <a:normAutofit fontScale="100000" lnSpcReduction="0"/>
          </a:bodyPr>
          <a:lstStyle>
            <a:lvl1pPr>
              <a:lnSpc>
                <a:spcPct val="120000"/>
              </a:lnSpc>
            </a:lvl1pPr>
            <a:lvl2pPr>
              <a:lnSpc>
                <a:spcPct val="120000"/>
              </a:lnSpc>
            </a:lvl2pPr>
            <a:lvl3pPr>
              <a:lnSpc>
                <a:spcPct val="120000"/>
              </a:lnSpc>
            </a:lvl3pPr>
            <a:lvl4pPr>
              <a:lnSpc>
                <a:spcPct val="120000"/>
              </a:lnSpc>
            </a:lvl4pPr>
            <a:lvl5pPr>
              <a:lnSpc>
                <a:spcPct val="120000"/>
              </a:lnSpc>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Welcome Message">
    <p:spTree>
      <p:nvGrpSpPr>
        <p:cNvPr id="1" name=""/>
        <p:cNvGrpSpPr/>
        <p:nvPr/>
      </p:nvGrpSpPr>
      <p:grpSpPr>
        <a:xfrm>
          <a:off x="0" y="0"/>
          <a:ext cx="0" cy="0"/>
          <a:chOff x="0" y="0"/>
          <a:chExt cx="0" cy="0"/>
        </a:xfrm>
      </p:grpSpPr>
      <p:sp>
        <p:nvSpPr>
          <p:cNvPr id="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1_Welcome Message">
    <p:spTree>
      <p:nvGrpSpPr>
        <p:cNvPr id="1" name=""/>
        <p:cNvGrpSpPr/>
        <p:nvPr/>
      </p:nvGrpSpPr>
      <p:grpSpPr>
        <a:xfrm>
          <a:off x="0" y="0"/>
          <a:ext cx="0" cy="0"/>
          <a:chOff x="0" y="0"/>
          <a:chExt cx="0" cy="0"/>
        </a:xfrm>
      </p:grpSpPr>
      <p:sp>
        <p:nvSpPr>
          <p:cNvPr id="27" name="Slide Number"/>
          <p:cNvSpPr txBox="1"/>
          <p:nvPr>
            <p:ph type="sldNum" sz="quarter" idx="2"/>
          </p:nvPr>
        </p:nvSpPr>
        <p:spPr>
          <a:xfrm>
            <a:off x="17475200" y="12344400"/>
            <a:ext cx="5689600" cy="736601"/>
          </a:xfrm>
          <a:prstGeom prst="rect">
            <a:avLst/>
          </a:prstGeom>
          <a:solidFill>
            <a:srgbClr val="EEECE1"/>
          </a:solidFill>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Breaks">
    <p:spTree>
      <p:nvGrpSpPr>
        <p:cNvPr id="1" name=""/>
        <p:cNvGrpSpPr/>
        <p:nvPr/>
      </p:nvGrpSpPr>
      <p:grpSpPr>
        <a:xfrm>
          <a:off x="0" y="0"/>
          <a:ext cx="0" cy="0"/>
          <a:chOff x="0" y="0"/>
          <a:chExt cx="0" cy="0"/>
        </a:xfrm>
      </p:grpSpPr>
      <p:sp>
        <p:nvSpPr>
          <p:cNvPr id="34" name="Slide Number"/>
          <p:cNvSpPr txBox="1"/>
          <p:nvPr>
            <p:ph type="sldNum" sz="quarter" idx="2"/>
          </p:nvPr>
        </p:nvSpPr>
        <p:spPr>
          <a:xfrm>
            <a:off x="17475200" y="12344400"/>
            <a:ext cx="5689600" cy="736601"/>
          </a:xfrm>
          <a:prstGeom prst="rect">
            <a:avLst/>
          </a:prstGeom>
          <a:solidFill>
            <a:srgbClr val="EEECE1"/>
          </a:solidFill>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22909784" y="589158"/>
            <a:ext cx="824809" cy="304801"/>
          </a:xfrm>
          <a:prstGeom prst="rect">
            <a:avLst/>
          </a:prstGeom>
          <a:solidFill>
            <a:srgbClr val="1F497D"/>
          </a:solidFill>
          <a:ln w="12700">
            <a:miter lim="400000"/>
          </a:ln>
        </p:spPr>
        <p:txBody>
          <a:bodyPr lIns="0" tIns="0" rIns="0" bIns="0" anchor="ctr">
            <a:spAutoFit/>
          </a:bodyPr>
          <a:lstStyle>
            <a:lvl1pPr algn="ctr">
              <a:defRPr sz="2000">
                <a:solidFill>
                  <a:srgbClr val="FFFFFF"/>
                </a:solidFill>
                <a:latin typeface="+mn-lt"/>
                <a:ea typeface="+mn-ea"/>
                <a:cs typeface="+mn-cs"/>
                <a:sym typeface="Helvetica"/>
              </a:defRPr>
            </a:lvl1pPr>
          </a:lstStyle>
          <a:p>
            <a:pPr/>
            <a:fld id="{86CB4B4D-7CA3-9044-876B-883B54F8677D}" type="slidenum"/>
          </a:p>
        </p:txBody>
      </p:sp>
      <p:sp>
        <p:nvSpPr>
          <p:cNvPr id="3" name="Title Text"/>
          <p:cNvSpPr txBox="1"/>
          <p:nvPr>
            <p:ph type="title"/>
          </p:nvPr>
        </p:nvSpPr>
        <p:spPr>
          <a:xfrm>
            <a:off x="1219200" y="184149"/>
            <a:ext cx="21945600" cy="3016251"/>
          </a:xfrm>
          <a:prstGeom prst="rect">
            <a:avLst/>
          </a:prstGeom>
          <a:ln w="12700">
            <a:miter lim="400000"/>
          </a:ln>
          <a:extLst>
            <a:ext uri="{C572A759-6A51-4108-AA02-DFA0A04FC94B}">
              <ma14:wrappingTextBoxFlag xmlns:ma14="http://schemas.microsoft.com/office/mac/drawingml/2011/main" val="1"/>
            </a:ext>
          </a:extLst>
        </p:spPr>
        <p:txBody>
          <a:bodyPr lIns="108744" tIns="108744" rIns="108744" bIns="108744" anchor="ctr"/>
          <a:lstStyle/>
          <a:p>
            <a:pPr/>
            <a:r>
              <a:t>Title Text</a:t>
            </a:r>
          </a:p>
        </p:txBody>
      </p:sp>
      <p:sp>
        <p:nvSpPr>
          <p:cNvPr id="4" name="Body Level One…"/>
          <p:cNvSpPr txBox="1"/>
          <p:nvPr>
            <p:ph type="body" idx="1"/>
          </p:nvPr>
        </p:nvSpPr>
        <p:spPr>
          <a:xfrm>
            <a:off x="1219200" y="3200400"/>
            <a:ext cx="21945600" cy="10515600"/>
          </a:xfrm>
          <a:prstGeom prst="rect">
            <a:avLst/>
          </a:prstGeom>
          <a:ln w="12700">
            <a:miter lim="400000"/>
          </a:ln>
          <a:extLst>
            <a:ext uri="{C572A759-6A51-4108-AA02-DFA0A04FC94B}">
              <ma14:wrappingTextBoxFlag xmlns:ma14="http://schemas.microsoft.com/office/mac/drawingml/2011/main" val="1"/>
            </a:ext>
          </a:extLst>
        </p:spPr>
        <p:txBody>
          <a:bodyPr lIns="108744" tIns="108744" rIns="108744" bIns="108744"/>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Lst>
  <p:transition xmlns:p14="http://schemas.microsoft.com/office/powerpoint/2010/main" spd="med" advClick="1"/>
  <p:txStyles>
    <p:titleStyle>
      <a:lvl1pPr marL="0" marR="0" indent="0" algn="ctr" defTabSz="1087443" rtl="0" latinLnBrk="0">
        <a:lnSpc>
          <a:spcPct val="100000"/>
        </a:lnSpc>
        <a:spcBef>
          <a:spcPts val="0"/>
        </a:spcBef>
        <a:spcAft>
          <a:spcPts val="0"/>
        </a:spcAft>
        <a:buClrTx/>
        <a:buSzTx/>
        <a:buFontTx/>
        <a:buNone/>
        <a:tabLst/>
        <a:defRPr b="0" baseline="0" cap="none" i="0" spc="0" strike="noStrike" sz="6000" u="none">
          <a:ln>
            <a:noFill/>
          </a:ln>
          <a:solidFill>
            <a:srgbClr val="EEECE1"/>
          </a:solidFill>
          <a:uFillTx/>
          <a:latin typeface="+mn-lt"/>
          <a:ea typeface="+mn-ea"/>
          <a:cs typeface="+mn-cs"/>
          <a:sym typeface="Helvetica"/>
        </a:defRPr>
      </a:lvl1pPr>
      <a:lvl2pPr marL="0" marR="0" indent="0" algn="ctr" defTabSz="1087443" rtl="0" latinLnBrk="0">
        <a:lnSpc>
          <a:spcPct val="100000"/>
        </a:lnSpc>
        <a:spcBef>
          <a:spcPts val="0"/>
        </a:spcBef>
        <a:spcAft>
          <a:spcPts val="0"/>
        </a:spcAft>
        <a:buClrTx/>
        <a:buSzTx/>
        <a:buFontTx/>
        <a:buNone/>
        <a:tabLst/>
        <a:defRPr b="0" baseline="0" cap="none" i="0" spc="0" strike="noStrike" sz="6000" u="none">
          <a:ln>
            <a:noFill/>
          </a:ln>
          <a:solidFill>
            <a:srgbClr val="EEECE1"/>
          </a:solidFill>
          <a:uFillTx/>
          <a:latin typeface="+mn-lt"/>
          <a:ea typeface="+mn-ea"/>
          <a:cs typeface="+mn-cs"/>
          <a:sym typeface="Helvetica"/>
        </a:defRPr>
      </a:lvl2pPr>
      <a:lvl3pPr marL="0" marR="0" indent="0" algn="ctr" defTabSz="1087443" rtl="0" latinLnBrk="0">
        <a:lnSpc>
          <a:spcPct val="100000"/>
        </a:lnSpc>
        <a:spcBef>
          <a:spcPts val="0"/>
        </a:spcBef>
        <a:spcAft>
          <a:spcPts val="0"/>
        </a:spcAft>
        <a:buClrTx/>
        <a:buSzTx/>
        <a:buFontTx/>
        <a:buNone/>
        <a:tabLst/>
        <a:defRPr b="0" baseline="0" cap="none" i="0" spc="0" strike="noStrike" sz="6000" u="none">
          <a:ln>
            <a:noFill/>
          </a:ln>
          <a:solidFill>
            <a:srgbClr val="EEECE1"/>
          </a:solidFill>
          <a:uFillTx/>
          <a:latin typeface="+mn-lt"/>
          <a:ea typeface="+mn-ea"/>
          <a:cs typeface="+mn-cs"/>
          <a:sym typeface="Helvetica"/>
        </a:defRPr>
      </a:lvl3pPr>
      <a:lvl4pPr marL="0" marR="0" indent="0" algn="ctr" defTabSz="1087443" rtl="0" latinLnBrk="0">
        <a:lnSpc>
          <a:spcPct val="100000"/>
        </a:lnSpc>
        <a:spcBef>
          <a:spcPts val="0"/>
        </a:spcBef>
        <a:spcAft>
          <a:spcPts val="0"/>
        </a:spcAft>
        <a:buClrTx/>
        <a:buSzTx/>
        <a:buFontTx/>
        <a:buNone/>
        <a:tabLst/>
        <a:defRPr b="0" baseline="0" cap="none" i="0" spc="0" strike="noStrike" sz="6000" u="none">
          <a:ln>
            <a:noFill/>
          </a:ln>
          <a:solidFill>
            <a:srgbClr val="EEECE1"/>
          </a:solidFill>
          <a:uFillTx/>
          <a:latin typeface="+mn-lt"/>
          <a:ea typeface="+mn-ea"/>
          <a:cs typeface="+mn-cs"/>
          <a:sym typeface="Helvetica"/>
        </a:defRPr>
      </a:lvl4pPr>
      <a:lvl5pPr marL="0" marR="0" indent="0" algn="ctr" defTabSz="1087443" rtl="0" latinLnBrk="0">
        <a:lnSpc>
          <a:spcPct val="100000"/>
        </a:lnSpc>
        <a:spcBef>
          <a:spcPts val="0"/>
        </a:spcBef>
        <a:spcAft>
          <a:spcPts val="0"/>
        </a:spcAft>
        <a:buClrTx/>
        <a:buSzTx/>
        <a:buFontTx/>
        <a:buNone/>
        <a:tabLst/>
        <a:defRPr b="0" baseline="0" cap="none" i="0" spc="0" strike="noStrike" sz="6000" u="none">
          <a:ln>
            <a:noFill/>
          </a:ln>
          <a:solidFill>
            <a:srgbClr val="EEECE1"/>
          </a:solidFill>
          <a:uFillTx/>
          <a:latin typeface="+mn-lt"/>
          <a:ea typeface="+mn-ea"/>
          <a:cs typeface="+mn-cs"/>
          <a:sym typeface="Helvetica"/>
        </a:defRPr>
      </a:lvl5pPr>
      <a:lvl6pPr marL="0" marR="0" indent="0" algn="ctr" defTabSz="1087443" rtl="0" latinLnBrk="0">
        <a:lnSpc>
          <a:spcPct val="100000"/>
        </a:lnSpc>
        <a:spcBef>
          <a:spcPts val="0"/>
        </a:spcBef>
        <a:spcAft>
          <a:spcPts val="0"/>
        </a:spcAft>
        <a:buClrTx/>
        <a:buSzTx/>
        <a:buFontTx/>
        <a:buNone/>
        <a:tabLst/>
        <a:defRPr b="0" baseline="0" cap="none" i="0" spc="0" strike="noStrike" sz="6000" u="none">
          <a:ln>
            <a:noFill/>
          </a:ln>
          <a:solidFill>
            <a:srgbClr val="EEECE1"/>
          </a:solidFill>
          <a:uFillTx/>
          <a:latin typeface="+mn-lt"/>
          <a:ea typeface="+mn-ea"/>
          <a:cs typeface="+mn-cs"/>
          <a:sym typeface="Helvetica"/>
        </a:defRPr>
      </a:lvl6pPr>
      <a:lvl7pPr marL="0" marR="0" indent="0" algn="ctr" defTabSz="1087443" rtl="0" latinLnBrk="0">
        <a:lnSpc>
          <a:spcPct val="100000"/>
        </a:lnSpc>
        <a:spcBef>
          <a:spcPts val="0"/>
        </a:spcBef>
        <a:spcAft>
          <a:spcPts val="0"/>
        </a:spcAft>
        <a:buClrTx/>
        <a:buSzTx/>
        <a:buFontTx/>
        <a:buNone/>
        <a:tabLst/>
        <a:defRPr b="0" baseline="0" cap="none" i="0" spc="0" strike="noStrike" sz="6000" u="none">
          <a:ln>
            <a:noFill/>
          </a:ln>
          <a:solidFill>
            <a:srgbClr val="EEECE1"/>
          </a:solidFill>
          <a:uFillTx/>
          <a:latin typeface="+mn-lt"/>
          <a:ea typeface="+mn-ea"/>
          <a:cs typeface="+mn-cs"/>
          <a:sym typeface="Helvetica"/>
        </a:defRPr>
      </a:lvl7pPr>
      <a:lvl8pPr marL="0" marR="0" indent="0" algn="ctr" defTabSz="1087443" rtl="0" latinLnBrk="0">
        <a:lnSpc>
          <a:spcPct val="100000"/>
        </a:lnSpc>
        <a:spcBef>
          <a:spcPts val="0"/>
        </a:spcBef>
        <a:spcAft>
          <a:spcPts val="0"/>
        </a:spcAft>
        <a:buClrTx/>
        <a:buSzTx/>
        <a:buFontTx/>
        <a:buNone/>
        <a:tabLst/>
        <a:defRPr b="0" baseline="0" cap="none" i="0" spc="0" strike="noStrike" sz="6000" u="none">
          <a:ln>
            <a:noFill/>
          </a:ln>
          <a:solidFill>
            <a:srgbClr val="EEECE1"/>
          </a:solidFill>
          <a:uFillTx/>
          <a:latin typeface="+mn-lt"/>
          <a:ea typeface="+mn-ea"/>
          <a:cs typeface="+mn-cs"/>
          <a:sym typeface="Helvetica"/>
        </a:defRPr>
      </a:lvl8pPr>
      <a:lvl9pPr marL="0" marR="0" indent="0" algn="ctr" defTabSz="1087443" rtl="0" latinLnBrk="0">
        <a:lnSpc>
          <a:spcPct val="100000"/>
        </a:lnSpc>
        <a:spcBef>
          <a:spcPts val="0"/>
        </a:spcBef>
        <a:spcAft>
          <a:spcPts val="0"/>
        </a:spcAft>
        <a:buClrTx/>
        <a:buSzTx/>
        <a:buFontTx/>
        <a:buNone/>
        <a:tabLst/>
        <a:defRPr b="0" baseline="0" cap="none" i="0" spc="0" strike="noStrike" sz="6000" u="none">
          <a:ln>
            <a:noFill/>
          </a:ln>
          <a:solidFill>
            <a:srgbClr val="EEECE1"/>
          </a:solidFill>
          <a:uFillTx/>
          <a:latin typeface="+mn-lt"/>
          <a:ea typeface="+mn-ea"/>
          <a:cs typeface="+mn-cs"/>
          <a:sym typeface="Helvetica"/>
        </a:defRPr>
      </a:lvl9pPr>
    </p:titleStyle>
    <p:bodyStyle>
      <a:lvl1pPr marL="0" marR="0" indent="0" algn="ctr" defTabSz="1087443" rtl="0" latinLnBrk="0">
        <a:lnSpc>
          <a:spcPct val="130000"/>
        </a:lnSpc>
        <a:spcBef>
          <a:spcPts val="500"/>
        </a:spcBef>
        <a:spcAft>
          <a:spcPts val="0"/>
        </a:spcAft>
        <a:buClrTx/>
        <a:buSzTx/>
        <a:buFontTx/>
        <a:buNone/>
        <a:tabLst/>
        <a:defRPr b="0" baseline="0" cap="none" i="0" spc="0" strike="noStrike" sz="2400" u="none">
          <a:ln>
            <a:noFill/>
          </a:ln>
          <a:solidFill>
            <a:srgbClr val="1F497D"/>
          </a:solidFill>
          <a:uFillTx/>
          <a:latin typeface="+mn-lt"/>
          <a:ea typeface="+mn-ea"/>
          <a:cs typeface="+mn-cs"/>
          <a:sym typeface="Helvetica"/>
        </a:defRPr>
      </a:lvl1pPr>
      <a:lvl2pPr marL="0" marR="0" indent="1087443" algn="ctr" defTabSz="1087443" rtl="0" latinLnBrk="0">
        <a:lnSpc>
          <a:spcPct val="130000"/>
        </a:lnSpc>
        <a:spcBef>
          <a:spcPts val="500"/>
        </a:spcBef>
        <a:spcAft>
          <a:spcPts val="0"/>
        </a:spcAft>
        <a:buClrTx/>
        <a:buSzTx/>
        <a:buFontTx/>
        <a:buNone/>
        <a:tabLst/>
        <a:defRPr b="0" baseline="0" cap="none" i="0" spc="0" strike="noStrike" sz="2400" u="none">
          <a:ln>
            <a:noFill/>
          </a:ln>
          <a:solidFill>
            <a:srgbClr val="1F497D"/>
          </a:solidFill>
          <a:uFillTx/>
          <a:latin typeface="+mn-lt"/>
          <a:ea typeface="+mn-ea"/>
          <a:cs typeface="+mn-cs"/>
          <a:sym typeface="Helvetica"/>
        </a:defRPr>
      </a:lvl2pPr>
      <a:lvl3pPr marL="0" marR="0" indent="2174887" algn="ctr" defTabSz="1087443" rtl="0" latinLnBrk="0">
        <a:lnSpc>
          <a:spcPct val="130000"/>
        </a:lnSpc>
        <a:spcBef>
          <a:spcPts val="500"/>
        </a:spcBef>
        <a:spcAft>
          <a:spcPts val="0"/>
        </a:spcAft>
        <a:buClrTx/>
        <a:buSzTx/>
        <a:buFontTx/>
        <a:buNone/>
        <a:tabLst/>
        <a:defRPr b="0" baseline="0" cap="none" i="0" spc="0" strike="noStrike" sz="2400" u="none">
          <a:ln>
            <a:noFill/>
          </a:ln>
          <a:solidFill>
            <a:srgbClr val="1F497D"/>
          </a:solidFill>
          <a:uFillTx/>
          <a:latin typeface="+mn-lt"/>
          <a:ea typeface="+mn-ea"/>
          <a:cs typeface="+mn-cs"/>
          <a:sym typeface="Helvetica"/>
        </a:defRPr>
      </a:lvl3pPr>
      <a:lvl4pPr marL="0" marR="0" indent="3262338" algn="ctr" defTabSz="1087443" rtl="0" latinLnBrk="0">
        <a:lnSpc>
          <a:spcPct val="130000"/>
        </a:lnSpc>
        <a:spcBef>
          <a:spcPts val="500"/>
        </a:spcBef>
        <a:spcAft>
          <a:spcPts val="0"/>
        </a:spcAft>
        <a:buClrTx/>
        <a:buSzTx/>
        <a:buFontTx/>
        <a:buNone/>
        <a:tabLst/>
        <a:defRPr b="0" baseline="0" cap="none" i="0" spc="0" strike="noStrike" sz="2400" u="none">
          <a:ln>
            <a:noFill/>
          </a:ln>
          <a:solidFill>
            <a:srgbClr val="1F497D"/>
          </a:solidFill>
          <a:uFillTx/>
          <a:latin typeface="+mn-lt"/>
          <a:ea typeface="+mn-ea"/>
          <a:cs typeface="+mn-cs"/>
          <a:sym typeface="Helvetica"/>
        </a:defRPr>
      </a:lvl4pPr>
      <a:lvl5pPr marL="0" marR="0" indent="4349779" algn="ctr" defTabSz="1087443" rtl="0" latinLnBrk="0">
        <a:lnSpc>
          <a:spcPct val="130000"/>
        </a:lnSpc>
        <a:spcBef>
          <a:spcPts val="500"/>
        </a:spcBef>
        <a:spcAft>
          <a:spcPts val="0"/>
        </a:spcAft>
        <a:buClrTx/>
        <a:buSzTx/>
        <a:buFontTx/>
        <a:buNone/>
        <a:tabLst/>
        <a:defRPr b="0" baseline="0" cap="none" i="0" spc="0" strike="noStrike" sz="2400" u="none">
          <a:ln>
            <a:noFill/>
          </a:ln>
          <a:solidFill>
            <a:srgbClr val="1F497D"/>
          </a:solidFill>
          <a:uFillTx/>
          <a:latin typeface="+mn-lt"/>
          <a:ea typeface="+mn-ea"/>
          <a:cs typeface="+mn-cs"/>
          <a:sym typeface="Helvetica"/>
        </a:defRPr>
      </a:lvl5pPr>
      <a:lvl6pPr marL="5709084" marR="0" indent="-271861" algn="ctr" defTabSz="1087443" rtl="0" latinLnBrk="0">
        <a:lnSpc>
          <a:spcPct val="130000"/>
        </a:lnSpc>
        <a:spcBef>
          <a:spcPts val="500"/>
        </a:spcBef>
        <a:spcAft>
          <a:spcPts val="0"/>
        </a:spcAft>
        <a:buClrTx/>
        <a:buSzPct val="100000"/>
        <a:buFontTx/>
        <a:buChar char="•"/>
        <a:tabLst/>
        <a:defRPr b="0" baseline="0" cap="none" i="0" spc="0" strike="noStrike" sz="2400" u="none">
          <a:ln>
            <a:noFill/>
          </a:ln>
          <a:solidFill>
            <a:srgbClr val="1F497D"/>
          </a:solidFill>
          <a:uFillTx/>
          <a:latin typeface="+mn-lt"/>
          <a:ea typeface="+mn-ea"/>
          <a:cs typeface="+mn-cs"/>
          <a:sym typeface="Helvetica"/>
        </a:defRPr>
      </a:lvl6pPr>
      <a:lvl7pPr marL="6796530" marR="0" indent="-271861" algn="ctr" defTabSz="1087443" rtl="0" latinLnBrk="0">
        <a:lnSpc>
          <a:spcPct val="130000"/>
        </a:lnSpc>
        <a:spcBef>
          <a:spcPts val="500"/>
        </a:spcBef>
        <a:spcAft>
          <a:spcPts val="0"/>
        </a:spcAft>
        <a:buClrTx/>
        <a:buSzPct val="100000"/>
        <a:buFontTx/>
        <a:buChar char="•"/>
        <a:tabLst/>
        <a:defRPr b="0" baseline="0" cap="none" i="0" spc="0" strike="noStrike" sz="2400" u="none">
          <a:ln>
            <a:noFill/>
          </a:ln>
          <a:solidFill>
            <a:srgbClr val="1F497D"/>
          </a:solidFill>
          <a:uFillTx/>
          <a:latin typeface="+mn-lt"/>
          <a:ea typeface="+mn-ea"/>
          <a:cs typeface="+mn-cs"/>
          <a:sym typeface="Helvetica"/>
        </a:defRPr>
      </a:lvl7pPr>
      <a:lvl8pPr marL="7883979" marR="0" indent="-271862" algn="ctr" defTabSz="1087443" rtl="0" latinLnBrk="0">
        <a:lnSpc>
          <a:spcPct val="130000"/>
        </a:lnSpc>
        <a:spcBef>
          <a:spcPts val="500"/>
        </a:spcBef>
        <a:spcAft>
          <a:spcPts val="0"/>
        </a:spcAft>
        <a:buClrTx/>
        <a:buSzPct val="100000"/>
        <a:buFontTx/>
        <a:buChar char="•"/>
        <a:tabLst/>
        <a:defRPr b="0" baseline="0" cap="none" i="0" spc="0" strike="noStrike" sz="2400" u="none">
          <a:ln>
            <a:noFill/>
          </a:ln>
          <a:solidFill>
            <a:srgbClr val="1F497D"/>
          </a:solidFill>
          <a:uFillTx/>
          <a:latin typeface="+mn-lt"/>
          <a:ea typeface="+mn-ea"/>
          <a:cs typeface="+mn-cs"/>
          <a:sym typeface="Helvetica"/>
        </a:defRPr>
      </a:lvl8pPr>
      <a:lvl9pPr marL="8971422" marR="0" indent="-271862" algn="ctr" defTabSz="1087443" rtl="0" latinLnBrk="0">
        <a:lnSpc>
          <a:spcPct val="130000"/>
        </a:lnSpc>
        <a:spcBef>
          <a:spcPts val="500"/>
        </a:spcBef>
        <a:spcAft>
          <a:spcPts val="0"/>
        </a:spcAft>
        <a:buClrTx/>
        <a:buSzPct val="100000"/>
        <a:buFontTx/>
        <a:buChar char="•"/>
        <a:tabLst/>
        <a:defRPr b="0" baseline="0" cap="none" i="0" spc="0" strike="noStrike" sz="2400" u="none">
          <a:ln>
            <a:noFill/>
          </a:ln>
          <a:solidFill>
            <a:srgbClr val="1F497D"/>
          </a:solidFill>
          <a:uFillTx/>
          <a:latin typeface="+mn-lt"/>
          <a:ea typeface="+mn-ea"/>
          <a:cs typeface="+mn-cs"/>
          <a:sym typeface="Helvetica"/>
        </a:defRPr>
      </a:lvl9pPr>
    </p:bodyStyle>
    <p:otherStyle>
      <a:lvl1pPr marL="0" marR="0" indent="0" algn="ctr" defTabSz="1087443" rtl="0" latinLnBrk="0">
        <a:lnSpc>
          <a:spcPct val="100000"/>
        </a:lnSpc>
        <a:spcBef>
          <a:spcPts val="0"/>
        </a:spcBef>
        <a:spcAft>
          <a:spcPts val="0"/>
        </a:spcAft>
        <a:buClrTx/>
        <a:buSzTx/>
        <a:buFontTx/>
        <a:buNone/>
        <a:tabLst/>
        <a:defRPr b="0" baseline="0" cap="none" i="0" spc="0" strike="noStrike" sz="2000" u="none">
          <a:ln>
            <a:noFill/>
          </a:ln>
          <a:solidFill>
            <a:schemeClr val="tx1"/>
          </a:solidFill>
          <a:uFillTx/>
          <a:latin typeface="+mn-lt"/>
          <a:ea typeface="+mn-ea"/>
          <a:cs typeface="+mn-cs"/>
          <a:sym typeface="Helvetica"/>
        </a:defRPr>
      </a:lvl1pPr>
      <a:lvl2pPr marL="0" marR="0" indent="1087443" algn="ctr" defTabSz="1087443" rtl="0" latinLnBrk="0">
        <a:lnSpc>
          <a:spcPct val="100000"/>
        </a:lnSpc>
        <a:spcBef>
          <a:spcPts val="0"/>
        </a:spcBef>
        <a:spcAft>
          <a:spcPts val="0"/>
        </a:spcAft>
        <a:buClrTx/>
        <a:buSzTx/>
        <a:buFontTx/>
        <a:buNone/>
        <a:tabLst/>
        <a:defRPr b="0" baseline="0" cap="none" i="0" spc="0" strike="noStrike" sz="2000" u="none">
          <a:ln>
            <a:noFill/>
          </a:ln>
          <a:solidFill>
            <a:schemeClr val="tx1"/>
          </a:solidFill>
          <a:uFillTx/>
          <a:latin typeface="+mn-lt"/>
          <a:ea typeface="+mn-ea"/>
          <a:cs typeface="+mn-cs"/>
          <a:sym typeface="Helvetica"/>
        </a:defRPr>
      </a:lvl2pPr>
      <a:lvl3pPr marL="0" marR="0" indent="2174887" algn="ctr" defTabSz="1087443" rtl="0" latinLnBrk="0">
        <a:lnSpc>
          <a:spcPct val="100000"/>
        </a:lnSpc>
        <a:spcBef>
          <a:spcPts val="0"/>
        </a:spcBef>
        <a:spcAft>
          <a:spcPts val="0"/>
        </a:spcAft>
        <a:buClrTx/>
        <a:buSzTx/>
        <a:buFontTx/>
        <a:buNone/>
        <a:tabLst/>
        <a:defRPr b="0" baseline="0" cap="none" i="0" spc="0" strike="noStrike" sz="2000" u="none">
          <a:ln>
            <a:noFill/>
          </a:ln>
          <a:solidFill>
            <a:schemeClr val="tx1"/>
          </a:solidFill>
          <a:uFillTx/>
          <a:latin typeface="+mn-lt"/>
          <a:ea typeface="+mn-ea"/>
          <a:cs typeface="+mn-cs"/>
          <a:sym typeface="Helvetica"/>
        </a:defRPr>
      </a:lvl3pPr>
      <a:lvl4pPr marL="0" marR="0" indent="3262338" algn="ctr" defTabSz="1087443" rtl="0" latinLnBrk="0">
        <a:lnSpc>
          <a:spcPct val="100000"/>
        </a:lnSpc>
        <a:spcBef>
          <a:spcPts val="0"/>
        </a:spcBef>
        <a:spcAft>
          <a:spcPts val="0"/>
        </a:spcAft>
        <a:buClrTx/>
        <a:buSzTx/>
        <a:buFontTx/>
        <a:buNone/>
        <a:tabLst/>
        <a:defRPr b="0" baseline="0" cap="none" i="0" spc="0" strike="noStrike" sz="2000" u="none">
          <a:ln>
            <a:noFill/>
          </a:ln>
          <a:solidFill>
            <a:schemeClr val="tx1"/>
          </a:solidFill>
          <a:uFillTx/>
          <a:latin typeface="+mn-lt"/>
          <a:ea typeface="+mn-ea"/>
          <a:cs typeface="+mn-cs"/>
          <a:sym typeface="Helvetica"/>
        </a:defRPr>
      </a:lvl4pPr>
      <a:lvl5pPr marL="0" marR="0" indent="4349779" algn="ctr" defTabSz="1087443" rtl="0" latinLnBrk="0">
        <a:lnSpc>
          <a:spcPct val="100000"/>
        </a:lnSpc>
        <a:spcBef>
          <a:spcPts val="0"/>
        </a:spcBef>
        <a:spcAft>
          <a:spcPts val="0"/>
        </a:spcAft>
        <a:buClrTx/>
        <a:buSzTx/>
        <a:buFontTx/>
        <a:buNone/>
        <a:tabLst/>
        <a:defRPr b="0" baseline="0" cap="none" i="0" spc="0" strike="noStrike" sz="2000" u="none">
          <a:ln>
            <a:noFill/>
          </a:ln>
          <a:solidFill>
            <a:schemeClr val="tx1"/>
          </a:solidFill>
          <a:uFillTx/>
          <a:latin typeface="+mn-lt"/>
          <a:ea typeface="+mn-ea"/>
          <a:cs typeface="+mn-cs"/>
          <a:sym typeface="Helvetica"/>
        </a:defRPr>
      </a:lvl5pPr>
      <a:lvl6pPr marL="0" marR="0" indent="5437225" algn="ctr" defTabSz="1087443" rtl="0" latinLnBrk="0">
        <a:lnSpc>
          <a:spcPct val="100000"/>
        </a:lnSpc>
        <a:spcBef>
          <a:spcPts val="0"/>
        </a:spcBef>
        <a:spcAft>
          <a:spcPts val="0"/>
        </a:spcAft>
        <a:buClrTx/>
        <a:buSzTx/>
        <a:buFontTx/>
        <a:buNone/>
        <a:tabLst/>
        <a:defRPr b="0" baseline="0" cap="none" i="0" spc="0" strike="noStrike" sz="2000" u="none">
          <a:ln>
            <a:noFill/>
          </a:ln>
          <a:solidFill>
            <a:schemeClr val="tx1"/>
          </a:solidFill>
          <a:uFillTx/>
          <a:latin typeface="+mn-lt"/>
          <a:ea typeface="+mn-ea"/>
          <a:cs typeface="+mn-cs"/>
          <a:sym typeface="Helvetica"/>
        </a:defRPr>
      </a:lvl6pPr>
      <a:lvl7pPr marL="0" marR="0" indent="6524670" algn="ctr" defTabSz="1087443" rtl="0" latinLnBrk="0">
        <a:lnSpc>
          <a:spcPct val="100000"/>
        </a:lnSpc>
        <a:spcBef>
          <a:spcPts val="0"/>
        </a:spcBef>
        <a:spcAft>
          <a:spcPts val="0"/>
        </a:spcAft>
        <a:buClrTx/>
        <a:buSzTx/>
        <a:buFontTx/>
        <a:buNone/>
        <a:tabLst/>
        <a:defRPr b="0" baseline="0" cap="none" i="0" spc="0" strike="noStrike" sz="2000" u="none">
          <a:ln>
            <a:noFill/>
          </a:ln>
          <a:solidFill>
            <a:schemeClr val="tx1"/>
          </a:solidFill>
          <a:uFillTx/>
          <a:latin typeface="+mn-lt"/>
          <a:ea typeface="+mn-ea"/>
          <a:cs typeface="+mn-cs"/>
          <a:sym typeface="Helvetica"/>
        </a:defRPr>
      </a:lvl7pPr>
      <a:lvl8pPr marL="0" marR="0" indent="7612115" algn="ctr" defTabSz="1087443" rtl="0" latinLnBrk="0">
        <a:lnSpc>
          <a:spcPct val="100000"/>
        </a:lnSpc>
        <a:spcBef>
          <a:spcPts val="0"/>
        </a:spcBef>
        <a:spcAft>
          <a:spcPts val="0"/>
        </a:spcAft>
        <a:buClrTx/>
        <a:buSzTx/>
        <a:buFontTx/>
        <a:buNone/>
        <a:tabLst/>
        <a:defRPr b="0" baseline="0" cap="none" i="0" spc="0" strike="noStrike" sz="2000" u="none">
          <a:ln>
            <a:noFill/>
          </a:ln>
          <a:solidFill>
            <a:schemeClr val="tx1"/>
          </a:solidFill>
          <a:uFillTx/>
          <a:latin typeface="+mn-lt"/>
          <a:ea typeface="+mn-ea"/>
          <a:cs typeface="+mn-cs"/>
          <a:sym typeface="Helvetica"/>
        </a:defRPr>
      </a:lvl8pPr>
      <a:lvl9pPr marL="0" marR="0" indent="8699558" algn="ctr" defTabSz="1087443" rtl="0" latinLnBrk="0">
        <a:lnSpc>
          <a:spcPct val="100000"/>
        </a:lnSpc>
        <a:spcBef>
          <a:spcPts val="0"/>
        </a:spcBef>
        <a:spcAft>
          <a:spcPts val="0"/>
        </a:spcAft>
        <a:buClrTx/>
        <a:buSzTx/>
        <a:buFontTx/>
        <a:buNone/>
        <a:tabLst/>
        <a:defRPr b="0" baseline="0" cap="none" i="0" spc="0" strike="noStrike" sz="2000" u="none">
          <a:ln>
            <a:noFill/>
          </a:ln>
          <a:solidFill>
            <a:schemeClr val="tx1"/>
          </a:solidFill>
          <a:uFillTx/>
          <a:latin typeface="+mn-lt"/>
          <a:ea typeface="+mn-ea"/>
          <a:cs typeface="+mn-cs"/>
          <a:sym typeface="Helvetica"/>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jpe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jpeg"/><Relationship Id="rId4" Type="http://schemas.openxmlformats.org/officeDocument/2006/relationships/image" Target="../media/image6.jpe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hyperlink" Target="https://graphicriver.net/collections/4804475-presentations?ref=MooncityDesign" TargetMode="Externa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3.jpe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2.tif"/><Relationship Id="rId4" Type="http://schemas.openxmlformats.org/officeDocument/2006/relationships/image" Target="../media/image3.tif"/><Relationship Id="rId5" Type="http://schemas.openxmlformats.org/officeDocument/2006/relationships/image" Target="../media/image4.tif"/></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jpe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e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 Id="rId3" Type="http://schemas.openxmlformats.org/officeDocument/2006/relationships/image" Target="../media/image5.tif"/><Relationship Id="rId4" Type="http://schemas.openxmlformats.org/officeDocument/2006/relationships/image" Target="../media/image6.tif"/><Relationship Id="rId5" Type="http://schemas.openxmlformats.org/officeDocument/2006/relationships/image" Target="../media/image7.tif"/><Relationship Id="rId6" Type="http://schemas.openxmlformats.org/officeDocument/2006/relationships/image" Target="../media/image8.tif"/></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7" name="8H0UdTsvRFqe03hZkNJr_New York - On the rock - Empire State Building.jpg" descr="8H0UdTsvRFqe03hZkNJr_New York - On the rock - Empire State Building.jpg"/>
          <p:cNvPicPr>
            <a:picLocks noChangeAspect="1"/>
          </p:cNvPicPr>
          <p:nvPr/>
        </p:nvPicPr>
        <p:blipFill>
          <a:blip r:embed="rId2">
            <a:extLst/>
          </a:blip>
          <a:stretch>
            <a:fillRect/>
          </a:stretch>
        </p:blipFill>
        <p:spPr>
          <a:xfrm>
            <a:off x="0" y="0"/>
            <a:ext cx="24387175" cy="13716000"/>
          </a:xfrm>
          <a:prstGeom prst="rect">
            <a:avLst/>
          </a:prstGeom>
          <a:ln w="12700">
            <a:miter lim="400000"/>
          </a:ln>
        </p:spPr>
      </p:pic>
      <p:sp>
        <p:nvSpPr>
          <p:cNvPr id="58" name="Rectangle"/>
          <p:cNvSpPr/>
          <p:nvPr/>
        </p:nvSpPr>
        <p:spPr>
          <a:xfrm>
            <a:off x="1" y="2"/>
            <a:ext cx="24387174" cy="13957325"/>
          </a:xfrm>
          <a:prstGeom prst="rect">
            <a:avLst/>
          </a:prstGeom>
          <a:solidFill>
            <a:srgbClr val="0F253F">
              <a:alpha val="90000"/>
            </a:srgbClr>
          </a:solidFill>
          <a:ln w="12700">
            <a:miter lim="400000"/>
          </a:ln>
        </p:spPr>
        <p:txBody>
          <a:bodyPr lIns="45719" rIns="45719" anchor="ctr"/>
          <a:lstStyle/>
          <a:p>
            <a:pPr algn="ctr">
              <a:defRPr>
                <a:solidFill>
                  <a:srgbClr val="FFFFFF"/>
                </a:solidFill>
                <a:latin typeface="+mn-lt"/>
                <a:ea typeface="+mn-ea"/>
                <a:cs typeface="+mn-cs"/>
                <a:sym typeface="Helvetica"/>
              </a:defRPr>
            </a:pPr>
          </a:p>
        </p:txBody>
      </p:sp>
      <p:sp>
        <p:nvSpPr>
          <p:cNvPr id="59" name="WeavelBot"/>
          <p:cNvSpPr txBox="1"/>
          <p:nvPr/>
        </p:nvSpPr>
        <p:spPr>
          <a:xfrm>
            <a:off x="1464418" y="6364702"/>
            <a:ext cx="21586690" cy="25933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lvl1pPr algn="ctr">
              <a:defRPr b="1" sz="15400">
                <a:solidFill>
                  <a:srgbClr val="5DE5E5"/>
                </a:solidFill>
                <a:latin typeface="+mn-lt"/>
                <a:ea typeface="+mn-ea"/>
                <a:cs typeface="+mn-cs"/>
                <a:sym typeface="Helvetica"/>
              </a:defRPr>
            </a:lvl1pPr>
          </a:lstStyle>
          <a:p>
            <a:pPr>
              <a:defRPr b="0" sz="4300">
                <a:solidFill>
                  <a:srgbClr val="000000"/>
                </a:solidFill>
                <a:latin typeface="Calibri"/>
                <a:ea typeface="Calibri"/>
                <a:cs typeface="Calibri"/>
                <a:sym typeface="Calibri"/>
              </a:defRPr>
            </a:pPr>
            <a:r>
              <a:rPr b="1" sz="15400">
                <a:solidFill>
                  <a:srgbClr val="5DE5E5"/>
                </a:solidFill>
                <a:latin typeface="+mn-lt"/>
                <a:ea typeface="+mn-ea"/>
                <a:cs typeface="+mn-cs"/>
                <a:sym typeface="Helvetica"/>
              </a:rPr>
              <a:t>WeavelBot</a:t>
            </a:r>
          </a:p>
        </p:txBody>
      </p:sp>
      <p:sp>
        <p:nvSpPr>
          <p:cNvPr id="60" name="A weather traveling bot…"/>
          <p:cNvSpPr txBox="1"/>
          <p:nvPr/>
        </p:nvSpPr>
        <p:spPr>
          <a:xfrm>
            <a:off x="1448159" y="8609068"/>
            <a:ext cx="21586690" cy="20726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p>
            <a:pPr algn="ctr">
              <a:defRPr sz="6000">
                <a:solidFill>
                  <a:srgbClr val="FFFFFF"/>
                </a:solidFill>
                <a:latin typeface="Open Sans Light"/>
                <a:ea typeface="Open Sans Light"/>
                <a:cs typeface="Open Sans Light"/>
                <a:sym typeface="Open Sans Light"/>
              </a:defRPr>
            </a:pPr>
            <a:r>
              <a:t>A weather traveling bot</a:t>
            </a:r>
          </a:p>
          <a:p>
            <a:pPr algn="ctr">
              <a:defRPr sz="6000">
                <a:solidFill>
                  <a:srgbClr val="FFFFFF"/>
                </a:solidFill>
                <a:latin typeface="Open Sans Light"/>
                <a:ea typeface="Open Sans Light"/>
                <a:cs typeface="Open Sans Light"/>
                <a:sym typeface="Open Sans Light"/>
              </a:defRPr>
            </a:pPr>
            <a:r>
              <a:t>The easiest way to have a trip.</a:t>
            </a:r>
          </a:p>
        </p:txBody>
      </p:sp>
      <p:sp>
        <p:nvSpPr>
          <p:cNvPr id="61" name="Shape"/>
          <p:cNvSpPr/>
          <p:nvPr/>
        </p:nvSpPr>
        <p:spPr>
          <a:xfrm>
            <a:off x="10969167" y="3983708"/>
            <a:ext cx="2429337" cy="24397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5" y="0"/>
                </a:moveTo>
                <a:cubicBezTo>
                  <a:pt x="12265" y="0"/>
                  <a:pt x="13650" y="287"/>
                  <a:pt x="14958" y="861"/>
                </a:cubicBezTo>
                <a:cubicBezTo>
                  <a:pt x="16266" y="1434"/>
                  <a:pt x="17413" y="2210"/>
                  <a:pt x="18399" y="3198"/>
                </a:cubicBezTo>
                <a:cubicBezTo>
                  <a:pt x="19388" y="4186"/>
                  <a:pt x="20168" y="5332"/>
                  <a:pt x="20739" y="6645"/>
                </a:cubicBezTo>
                <a:cubicBezTo>
                  <a:pt x="21312" y="7958"/>
                  <a:pt x="21600" y="9341"/>
                  <a:pt x="21600" y="10801"/>
                </a:cubicBezTo>
                <a:cubicBezTo>
                  <a:pt x="21600" y="12281"/>
                  <a:pt x="21312" y="13670"/>
                  <a:pt x="20739" y="14972"/>
                </a:cubicBezTo>
                <a:cubicBezTo>
                  <a:pt x="20168" y="16273"/>
                  <a:pt x="19388" y="17414"/>
                  <a:pt x="18399" y="18402"/>
                </a:cubicBezTo>
                <a:cubicBezTo>
                  <a:pt x="17413" y="19387"/>
                  <a:pt x="16266" y="20172"/>
                  <a:pt x="14958" y="20739"/>
                </a:cubicBezTo>
                <a:cubicBezTo>
                  <a:pt x="13650" y="21313"/>
                  <a:pt x="12265" y="21600"/>
                  <a:pt x="10805" y="21600"/>
                </a:cubicBezTo>
                <a:cubicBezTo>
                  <a:pt x="9326" y="21600"/>
                  <a:pt x="7936" y="21313"/>
                  <a:pt x="6633" y="20739"/>
                </a:cubicBezTo>
                <a:cubicBezTo>
                  <a:pt x="5328" y="20172"/>
                  <a:pt x="4184" y="19387"/>
                  <a:pt x="3195" y="18402"/>
                </a:cubicBezTo>
                <a:cubicBezTo>
                  <a:pt x="2209" y="17414"/>
                  <a:pt x="1429" y="16273"/>
                  <a:pt x="856" y="14972"/>
                </a:cubicBezTo>
                <a:cubicBezTo>
                  <a:pt x="285" y="13670"/>
                  <a:pt x="0" y="12281"/>
                  <a:pt x="0" y="10801"/>
                </a:cubicBezTo>
                <a:cubicBezTo>
                  <a:pt x="0" y="9341"/>
                  <a:pt x="285" y="7958"/>
                  <a:pt x="856" y="6645"/>
                </a:cubicBezTo>
                <a:cubicBezTo>
                  <a:pt x="1429" y="5332"/>
                  <a:pt x="2209" y="4186"/>
                  <a:pt x="3195" y="3198"/>
                </a:cubicBezTo>
                <a:cubicBezTo>
                  <a:pt x="4184" y="2210"/>
                  <a:pt x="5328" y="1434"/>
                  <a:pt x="6633" y="861"/>
                </a:cubicBezTo>
                <a:cubicBezTo>
                  <a:pt x="7936" y="285"/>
                  <a:pt x="9326" y="0"/>
                  <a:pt x="10805" y="0"/>
                </a:cubicBezTo>
                <a:moveTo>
                  <a:pt x="6450" y="2241"/>
                </a:moveTo>
                <a:cubicBezTo>
                  <a:pt x="6133" y="2258"/>
                  <a:pt x="5783" y="2408"/>
                  <a:pt x="5393" y="2687"/>
                </a:cubicBezTo>
                <a:cubicBezTo>
                  <a:pt x="5006" y="2969"/>
                  <a:pt x="4627" y="3294"/>
                  <a:pt x="4257" y="3658"/>
                </a:cubicBezTo>
                <a:cubicBezTo>
                  <a:pt x="3890" y="4028"/>
                  <a:pt x="3548" y="4409"/>
                  <a:pt x="3237" y="4793"/>
                </a:cubicBezTo>
                <a:cubicBezTo>
                  <a:pt x="2927" y="5186"/>
                  <a:pt x="2684" y="5505"/>
                  <a:pt x="2514" y="5753"/>
                </a:cubicBezTo>
                <a:lnTo>
                  <a:pt x="2568" y="5753"/>
                </a:lnTo>
                <a:cubicBezTo>
                  <a:pt x="2604" y="5753"/>
                  <a:pt x="2661" y="5742"/>
                  <a:pt x="2737" y="5716"/>
                </a:cubicBezTo>
                <a:cubicBezTo>
                  <a:pt x="2814" y="5688"/>
                  <a:pt x="2850" y="5728"/>
                  <a:pt x="2850" y="5838"/>
                </a:cubicBezTo>
                <a:cubicBezTo>
                  <a:pt x="2850" y="5875"/>
                  <a:pt x="2839" y="5920"/>
                  <a:pt x="2811" y="5979"/>
                </a:cubicBezTo>
                <a:cubicBezTo>
                  <a:pt x="2783" y="6035"/>
                  <a:pt x="2833" y="6069"/>
                  <a:pt x="2961" y="6069"/>
                </a:cubicBezTo>
                <a:cubicBezTo>
                  <a:pt x="2997" y="6069"/>
                  <a:pt x="3020" y="6041"/>
                  <a:pt x="3028" y="5985"/>
                </a:cubicBezTo>
                <a:cubicBezTo>
                  <a:pt x="3037" y="5931"/>
                  <a:pt x="3051" y="5931"/>
                  <a:pt x="3068" y="5985"/>
                </a:cubicBezTo>
                <a:lnTo>
                  <a:pt x="3122" y="6199"/>
                </a:lnTo>
                <a:lnTo>
                  <a:pt x="3122" y="6227"/>
                </a:lnTo>
                <a:cubicBezTo>
                  <a:pt x="3122" y="6267"/>
                  <a:pt x="3099" y="6295"/>
                  <a:pt x="3054" y="6312"/>
                </a:cubicBezTo>
                <a:cubicBezTo>
                  <a:pt x="3011" y="6326"/>
                  <a:pt x="2997" y="6354"/>
                  <a:pt x="3014" y="6394"/>
                </a:cubicBezTo>
                <a:cubicBezTo>
                  <a:pt x="3051" y="6428"/>
                  <a:pt x="3093" y="6442"/>
                  <a:pt x="3141" y="6442"/>
                </a:cubicBezTo>
                <a:lnTo>
                  <a:pt x="3271" y="6442"/>
                </a:lnTo>
                <a:lnTo>
                  <a:pt x="3325" y="6417"/>
                </a:lnTo>
                <a:lnTo>
                  <a:pt x="3353" y="6394"/>
                </a:lnTo>
                <a:cubicBezTo>
                  <a:pt x="3353" y="6442"/>
                  <a:pt x="3379" y="6481"/>
                  <a:pt x="3432" y="6504"/>
                </a:cubicBezTo>
                <a:cubicBezTo>
                  <a:pt x="3489" y="6532"/>
                  <a:pt x="3534" y="6544"/>
                  <a:pt x="3568" y="6544"/>
                </a:cubicBezTo>
                <a:lnTo>
                  <a:pt x="3596" y="6544"/>
                </a:lnTo>
                <a:cubicBezTo>
                  <a:pt x="3596" y="6558"/>
                  <a:pt x="3576" y="6575"/>
                  <a:pt x="3543" y="6592"/>
                </a:cubicBezTo>
                <a:cubicBezTo>
                  <a:pt x="3506" y="6614"/>
                  <a:pt x="3506" y="6642"/>
                  <a:pt x="3543" y="6673"/>
                </a:cubicBezTo>
                <a:lnTo>
                  <a:pt x="3853" y="6730"/>
                </a:lnTo>
                <a:lnTo>
                  <a:pt x="3853" y="6758"/>
                </a:lnTo>
                <a:lnTo>
                  <a:pt x="4043" y="7148"/>
                </a:lnTo>
                <a:cubicBezTo>
                  <a:pt x="4043" y="7182"/>
                  <a:pt x="4028" y="7232"/>
                  <a:pt x="4003" y="7280"/>
                </a:cubicBezTo>
                <a:cubicBezTo>
                  <a:pt x="3975" y="7337"/>
                  <a:pt x="3944" y="7365"/>
                  <a:pt x="3907" y="7365"/>
                </a:cubicBezTo>
                <a:cubicBezTo>
                  <a:pt x="3870" y="7365"/>
                  <a:pt x="3856" y="7354"/>
                  <a:pt x="3867" y="7326"/>
                </a:cubicBezTo>
                <a:cubicBezTo>
                  <a:pt x="3876" y="7297"/>
                  <a:pt x="3879" y="7263"/>
                  <a:pt x="3879" y="7232"/>
                </a:cubicBezTo>
                <a:cubicBezTo>
                  <a:pt x="3879" y="7193"/>
                  <a:pt x="3870" y="7159"/>
                  <a:pt x="3853" y="7134"/>
                </a:cubicBezTo>
                <a:cubicBezTo>
                  <a:pt x="3836" y="7105"/>
                  <a:pt x="3769" y="7094"/>
                  <a:pt x="3650" y="7094"/>
                </a:cubicBezTo>
                <a:cubicBezTo>
                  <a:pt x="3633" y="7094"/>
                  <a:pt x="3608" y="7100"/>
                  <a:pt x="3582" y="7105"/>
                </a:cubicBezTo>
                <a:cubicBezTo>
                  <a:pt x="3554" y="7117"/>
                  <a:pt x="3551" y="7139"/>
                  <a:pt x="3568" y="7176"/>
                </a:cubicBezTo>
                <a:lnTo>
                  <a:pt x="3732" y="7523"/>
                </a:lnTo>
                <a:lnTo>
                  <a:pt x="3771" y="7551"/>
                </a:lnTo>
                <a:lnTo>
                  <a:pt x="3800" y="7580"/>
                </a:lnTo>
                <a:cubicBezTo>
                  <a:pt x="3709" y="7580"/>
                  <a:pt x="3647" y="7690"/>
                  <a:pt x="3616" y="7904"/>
                </a:cubicBezTo>
                <a:cubicBezTo>
                  <a:pt x="3585" y="8119"/>
                  <a:pt x="3568" y="8274"/>
                  <a:pt x="3568" y="8362"/>
                </a:cubicBezTo>
                <a:lnTo>
                  <a:pt x="3622" y="8610"/>
                </a:lnTo>
                <a:lnTo>
                  <a:pt x="3650" y="8686"/>
                </a:lnTo>
                <a:lnTo>
                  <a:pt x="3650" y="8743"/>
                </a:lnTo>
                <a:lnTo>
                  <a:pt x="3596" y="9002"/>
                </a:lnTo>
                <a:lnTo>
                  <a:pt x="3989" y="9581"/>
                </a:lnTo>
                <a:lnTo>
                  <a:pt x="4071" y="9581"/>
                </a:lnTo>
                <a:cubicBezTo>
                  <a:pt x="4088" y="9618"/>
                  <a:pt x="4079" y="9652"/>
                  <a:pt x="4043" y="9691"/>
                </a:cubicBezTo>
                <a:cubicBezTo>
                  <a:pt x="4006" y="9725"/>
                  <a:pt x="3997" y="9762"/>
                  <a:pt x="4014" y="9796"/>
                </a:cubicBezTo>
                <a:lnTo>
                  <a:pt x="4125" y="9906"/>
                </a:lnTo>
                <a:cubicBezTo>
                  <a:pt x="4125" y="9993"/>
                  <a:pt x="4142" y="10061"/>
                  <a:pt x="4178" y="10098"/>
                </a:cubicBezTo>
                <a:cubicBezTo>
                  <a:pt x="4212" y="10143"/>
                  <a:pt x="4272" y="10197"/>
                  <a:pt x="4353" y="10270"/>
                </a:cubicBezTo>
                <a:cubicBezTo>
                  <a:pt x="4334" y="10380"/>
                  <a:pt x="4427" y="10479"/>
                  <a:pt x="4630" y="10572"/>
                </a:cubicBezTo>
                <a:cubicBezTo>
                  <a:pt x="4834" y="10668"/>
                  <a:pt x="4961" y="10733"/>
                  <a:pt x="5017" y="10773"/>
                </a:cubicBezTo>
                <a:cubicBezTo>
                  <a:pt x="5088" y="10977"/>
                  <a:pt x="5178" y="11180"/>
                  <a:pt x="5286" y="11383"/>
                </a:cubicBezTo>
                <a:cubicBezTo>
                  <a:pt x="5393" y="11589"/>
                  <a:pt x="5526" y="11759"/>
                  <a:pt x="5679" y="11909"/>
                </a:cubicBezTo>
                <a:lnTo>
                  <a:pt x="5707" y="12095"/>
                </a:lnTo>
                <a:cubicBezTo>
                  <a:pt x="5707" y="12112"/>
                  <a:pt x="5684" y="12134"/>
                  <a:pt x="5639" y="12151"/>
                </a:cubicBezTo>
                <a:cubicBezTo>
                  <a:pt x="5594" y="12168"/>
                  <a:pt x="5588" y="12196"/>
                  <a:pt x="5625" y="12228"/>
                </a:cubicBezTo>
                <a:lnTo>
                  <a:pt x="5842" y="12326"/>
                </a:lnTo>
                <a:cubicBezTo>
                  <a:pt x="5876" y="12290"/>
                  <a:pt x="5924" y="12326"/>
                  <a:pt x="5984" y="12434"/>
                </a:cubicBezTo>
                <a:cubicBezTo>
                  <a:pt x="6040" y="12544"/>
                  <a:pt x="6088" y="12614"/>
                  <a:pt x="6125" y="12648"/>
                </a:cubicBezTo>
                <a:lnTo>
                  <a:pt x="6097" y="12730"/>
                </a:lnTo>
                <a:lnTo>
                  <a:pt x="6261" y="12962"/>
                </a:lnTo>
                <a:lnTo>
                  <a:pt x="6342" y="12990"/>
                </a:lnTo>
                <a:lnTo>
                  <a:pt x="6396" y="12880"/>
                </a:lnTo>
                <a:cubicBezTo>
                  <a:pt x="6359" y="12789"/>
                  <a:pt x="6297" y="12668"/>
                  <a:pt x="6207" y="12521"/>
                </a:cubicBezTo>
                <a:cubicBezTo>
                  <a:pt x="6116" y="12371"/>
                  <a:pt x="6023" y="12227"/>
                  <a:pt x="5930" y="12089"/>
                </a:cubicBezTo>
                <a:cubicBezTo>
                  <a:pt x="5834" y="11948"/>
                  <a:pt x="5755" y="11827"/>
                  <a:pt x="5693" y="11711"/>
                </a:cubicBezTo>
                <a:cubicBezTo>
                  <a:pt x="5628" y="11601"/>
                  <a:pt x="5597" y="11533"/>
                  <a:pt x="5597" y="11516"/>
                </a:cubicBezTo>
                <a:cubicBezTo>
                  <a:pt x="5597" y="11493"/>
                  <a:pt x="5588" y="11423"/>
                  <a:pt x="5571" y="11296"/>
                </a:cubicBezTo>
                <a:cubicBezTo>
                  <a:pt x="5551" y="11169"/>
                  <a:pt x="5534" y="11098"/>
                  <a:pt x="5517" y="11070"/>
                </a:cubicBezTo>
                <a:cubicBezTo>
                  <a:pt x="5571" y="11104"/>
                  <a:pt x="5639" y="11138"/>
                  <a:pt x="5721" y="11169"/>
                </a:cubicBezTo>
                <a:cubicBezTo>
                  <a:pt x="5800" y="11203"/>
                  <a:pt x="5868" y="11236"/>
                  <a:pt x="5922" y="11268"/>
                </a:cubicBezTo>
                <a:cubicBezTo>
                  <a:pt x="5958" y="11493"/>
                  <a:pt x="6046" y="11677"/>
                  <a:pt x="6187" y="11810"/>
                </a:cubicBezTo>
                <a:cubicBezTo>
                  <a:pt x="6326" y="11948"/>
                  <a:pt x="6450" y="12100"/>
                  <a:pt x="6557" y="12273"/>
                </a:cubicBezTo>
                <a:cubicBezTo>
                  <a:pt x="6520" y="12306"/>
                  <a:pt x="6520" y="12326"/>
                  <a:pt x="6557" y="12338"/>
                </a:cubicBezTo>
                <a:cubicBezTo>
                  <a:pt x="6594" y="12349"/>
                  <a:pt x="6625" y="12355"/>
                  <a:pt x="6653" y="12355"/>
                </a:cubicBezTo>
                <a:cubicBezTo>
                  <a:pt x="6687" y="12388"/>
                  <a:pt x="6707" y="12453"/>
                  <a:pt x="6707" y="12544"/>
                </a:cubicBezTo>
                <a:cubicBezTo>
                  <a:pt x="6834" y="12685"/>
                  <a:pt x="6998" y="12885"/>
                  <a:pt x="7199" y="13139"/>
                </a:cubicBezTo>
                <a:cubicBezTo>
                  <a:pt x="7402" y="13385"/>
                  <a:pt x="7504" y="13585"/>
                  <a:pt x="7504" y="13732"/>
                </a:cubicBezTo>
                <a:lnTo>
                  <a:pt x="7504" y="13755"/>
                </a:lnTo>
                <a:lnTo>
                  <a:pt x="7450" y="13950"/>
                </a:lnTo>
                <a:cubicBezTo>
                  <a:pt x="7504" y="14091"/>
                  <a:pt x="7597" y="14206"/>
                  <a:pt x="7727" y="14291"/>
                </a:cubicBezTo>
                <a:cubicBezTo>
                  <a:pt x="7857" y="14379"/>
                  <a:pt x="7987" y="14444"/>
                  <a:pt x="8114" y="14500"/>
                </a:cubicBezTo>
                <a:lnTo>
                  <a:pt x="8168" y="14500"/>
                </a:lnTo>
                <a:cubicBezTo>
                  <a:pt x="8349" y="14593"/>
                  <a:pt x="8532" y="14686"/>
                  <a:pt x="8721" y="14791"/>
                </a:cubicBezTo>
                <a:cubicBezTo>
                  <a:pt x="8911" y="14898"/>
                  <a:pt x="9106" y="14986"/>
                  <a:pt x="9304" y="15056"/>
                </a:cubicBezTo>
                <a:lnTo>
                  <a:pt x="9614" y="14864"/>
                </a:lnTo>
                <a:cubicBezTo>
                  <a:pt x="9688" y="14887"/>
                  <a:pt x="9764" y="14929"/>
                  <a:pt x="9846" y="15003"/>
                </a:cubicBezTo>
                <a:cubicBezTo>
                  <a:pt x="9925" y="15073"/>
                  <a:pt x="10018" y="15155"/>
                  <a:pt x="10123" y="15251"/>
                </a:cubicBezTo>
                <a:cubicBezTo>
                  <a:pt x="10225" y="15344"/>
                  <a:pt x="10346" y="15432"/>
                  <a:pt x="10487" y="15514"/>
                </a:cubicBezTo>
                <a:cubicBezTo>
                  <a:pt x="10626" y="15598"/>
                  <a:pt x="10787" y="15646"/>
                  <a:pt x="10969" y="15663"/>
                </a:cubicBezTo>
                <a:cubicBezTo>
                  <a:pt x="11093" y="15576"/>
                  <a:pt x="11158" y="15598"/>
                  <a:pt x="11158" y="15728"/>
                </a:cubicBezTo>
                <a:lnTo>
                  <a:pt x="11158" y="15785"/>
                </a:lnTo>
                <a:lnTo>
                  <a:pt x="11497" y="16194"/>
                </a:lnTo>
                <a:lnTo>
                  <a:pt x="11551" y="16392"/>
                </a:lnTo>
                <a:cubicBezTo>
                  <a:pt x="11641" y="16445"/>
                  <a:pt x="11732" y="16513"/>
                  <a:pt x="11828" y="16595"/>
                </a:cubicBezTo>
                <a:cubicBezTo>
                  <a:pt x="11921" y="16677"/>
                  <a:pt x="11997" y="16767"/>
                  <a:pt x="12051" y="16866"/>
                </a:cubicBezTo>
                <a:lnTo>
                  <a:pt x="12104" y="16866"/>
                </a:lnTo>
                <a:cubicBezTo>
                  <a:pt x="12195" y="16866"/>
                  <a:pt x="12268" y="16908"/>
                  <a:pt x="12328" y="16987"/>
                </a:cubicBezTo>
                <a:cubicBezTo>
                  <a:pt x="12387" y="17069"/>
                  <a:pt x="12460" y="17109"/>
                  <a:pt x="12551" y="17109"/>
                </a:cubicBezTo>
                <a:cubicBezTo>
                  <a:pt x="12605" y="17109"/>
                  <a:pt x="12633" y="17080"/>
                  <a:pt x="12633" y="17030"/>
                </a:cubicBezTo>
                <a:cubicBezTo>
                  <a:pt x="12633" y="16903"/>
                  <a:pt x="12641" y="16821"/>
                  <a:pt x="12658" y="16778"/>
                </a:cubicBezTo>
                <a:cubicBezTo>
                  <a:pt x="12675" y="16739"/>
                  <a:pt x="12701" y="16711"/>
                  <a:pt x="12726" y="16705"/>
                </a:cubicBezTo>
                <a:cubicBezTo>
                  <a:pt x="12754" y="16694"/>
                  <a:pt x="12783" y="16688"/>
                  <a:pt x="12808" y="16688"/>
                </a:cubicBezTo>
                <a:cubicBezTo>
                  <a:pt x="12836" y="16688"/>
                  <a:pt x="12850" y="16671"/>
                  <a:pt x="12850" y="16634"/>
                </a:cubicBezTo>
                <a:lnTo>
                  <a:pt x="12794" y="16555"/>
                </a:lnTo>
                <a:cubicBezTo>
                  <a:pt x="12757" y="16555"/>
                  <a:pt x="12732" y="16578"/>
                  <a:pt x="12715" y="16623"/>
                </a:cubicBezTo>
                <a:cubicBezTo>
                  <a:pt x="12695" y="16668"/>
                  <a:pt x="12670" y="16671"/>
                  <a:pt x="12633" y="16634"/>
                </a:cubicBezTo>
                <a:lnTo>
                  <a:pt x="12441" y="16744"/>
                </a:lnTo>
                <a:lnTo>
                  <a:pt x="12212" y="16688"/>
                </a:lnTo>
                <a:lnTo>
                  <a:pt x="11890" y="16137"/>
                </a:lnTo>
                <a:lnTo>
                  <a:pt x="11997" y="15367"/>
                </a:lnTo>
                <a:cubicBezTo>
                  <a:pt x="12014" y="15333"/>
                  <a:pt x="11980" y="15288"/>
                  <a:pt x="11895" y="15245"/>
                </a:cubicBezTo>
                <a:cubicBezTo>
                  <a:pt x="11808" y="15200"/>
                  <a:pt x="11785" y="15155"/>
                  <a:pt x="11819" y="15113"/>
                </a:cubicBezTo>
                <a:cubicBezTo>
                  <a:pt x="11695" y="15033"/>
                  <a:pt x="11542" y="15002"/>
                  <a:pt x="11361" y="15002"/>
                </a:cubicBezTo>
                <a:cubicBezTo>
                  <a:pt x="11325" y="15002"/>
                  <a:pt x="11231" y="15014"/>
                  <a:pt x="11084" y="15039"/>
                </a:cubicBezTo>
                <a:cubicBezTo>
                  <a:pt x="10935" y="15067"/>
                  <a:pt x="10858" y="15056"/>
                  <a:pt x="10858" y="15002"/>
                </a:cubicBezTo>
                <a:cubicBezTo>
                  <a:pt x="10858" y="14946"/>
                  <a:pt x="10873" y="14875"/>
                  <a:pt x="10901" y="14785"/>
                </a:cubicBezTo>
                <a:cubicBezTo>
                  <a:pt x="10926" y="14692"/>
                  <a:pt x="10960" y="14599"/>
                  <a:pt x="10994" y="14494"/>
                </a:cubicBezTo>
                <a:cubicBezTo>
                  <a:pt x="11031" y="14390"/>
                  <a:pt x="11059" y="14302"/>
                  <a:pt x="11076" y="14229"/>
                </a:cubicBezTo>
                <a:cubicBezTo>
                  <a:pt x="11093" y="14158"/>
                  <a:pt x="11104" y="14113"/>
                  <a:pt x="11104" y="14096"/>
                </a:cubicBezTo>
                <a:lnTo>
                  <a:pt x="11279" y="13732"/>
                </a:lnTo>
                <a:lnTo>
                  <a:pt x="11240" y="13678"/>
                </a:lnTo>
                <a:lnTo>
                  <a:pt x="11022" y="13622"/>
                </a:lnTo>
                <a:cubicBezTo>
                  <a:pt x="10986" y="13622"/>
                  <a:pt x="10926" y="13650"/>
                  <a:pt x="10847" y="13707"/>
                </a:cubicBezTo>
                <a:cubicBezTo>
                  <a:pt x="10764" y="13755"/>
                  <a:pt x="10685" y="13822"/>
                  <a:pt x="10609" y="13899"/>
                </a:cubicBezTo>
                <a:cubicBezTo>
                  <a:pt x="10533" y="13975"/>
                  <a:pt x="10468" y="14054"/>
                  <a:pt x="10414" y="14124"/>
                </a:cubicBezTo>
                <a:cubicBezTo>
                  <a:pt x="10360" y="14198"/>
                  <a:pt x="10332" y="14257"/>
                  <a:pt x="10332" y="14314"/>
                </a:cubicBezTo>
                <a:lnTo>
                  <a:pt x="9724" y="14443"/>
                </a:lnTo>
                <a:cubicBezTo>
                  <a:pt x="9597" y="14443"/>
                  <a:pt x="9493" y="14395"/>
                  <a:pt x="9411" y="14285"/>
                </a:cubicBezTo>
                <a:cubicBezTo>
                  <a:pt x="9377" y="14141"/>
                  <a:pt x="9301" y="13980"/>
                  <a:pt x="9182" y="13805"/>
                </a:cubicBezTo>
                <a:cubicBezTo>
                  <a:pt x="9066" y="13628"/>
                  <a:pt x="9007" y="13475"/>
                  <a:pt x="9007" y="13337"/>
                </a:cubicBezTo>
                <a:cubicBezTo>
                  <a:pt x="9007" y="13133"/>
                  <a:pt x="9041" y="12939"/>
                  <a:pt x="9114" y="12758"/>
                </a:cubicBezTo>
                <a:cubicBezTo>
                  <a:pt x="9188" y="12577"/>
                  <a:pt x="9159" y="12383"/>
                  <a:pt x="9032" y="12179"/>
                </a:cubicBezTo>
                <a:cubicBezTo>
                  <a:pt x="9052" y="12179"/>
                  <a:pt x="9075" y="12168"/>
                  <a:pt x="9100" y="12151"/>
                </a:cubicBezTo>
                <a:cubicBezTo>
                  <a:pt x="9128" y="12134"/>
                  <a:pt x="9134" y="12106"/>
                  <a:pt x="9114" y="12069"/>
                </a:cubicBezTo>
                <a:lnTo>
                  <a:pt x="9275" y="11880"/>
                </a:lnTo>
                <a:lnTo>
                  <a:pt x="9303" y="11852"/>
                </a:lnTo>
                <a:lnTo>
                  <a:pt x="9329" y="11880"/>
                </a:lnTo>
                <a:cubicBezTo>
                  <a:pt x="9456" y="11787"/>
                  <a:pt x="9623" y="11759"/>
                  <a:pt x="9832" y="11787"/>
                </a:cubicBezTo>
                <a:cubicBezTo>
                  <a:pt x="10038" y="11810"/>
                  <a:pt x="10168" y="11747"/>
                  <a:pt x="10225" y="11595"/>
                </a:cubicBezTo>
                <a:lnTo>
                  <a:pt x="10439" y="11770"/>
                </a:lnTo>
                <a:cubicBezTo>
                  <a:pt x="10476" y="11787"/>
                  <a:pt x="10516" y="11770"/>
                  <a:pt x="10561" y="11711"/>
                </a:cubicBezTo>
                <a:cubicBezTo>
                  <a:pt x="10606" y="11654"/>
                  <a:pt x="10629" y="11606"/>
                  <a:pt x="10629" y="11567"/>
                </a:cubicBezTo>
                <a:lnTo>
                  <a:pt x="10521" y="11516"/>
                </a:lnTo>
                <a:lnTo>
                  <a:pt x="11051" y="11378"/>
                </a:lnTo>
                <a:lnTo>
                  <a:pt x="11076" y="11462"/>
                </a:lnTo>
                <a:lnTo>
                  <a:pt x="11333" y="11434"/>
                </a:lnTo>
                <a:lnTo>
                  <a:pt x="11630" y="11620"/>
                </a:lnTo>
                <a:cubicBezTo>
                  <a:pt x="11666" y="11620"/>
                  <a:pt x="11703" y="11601"/>
                  <a:pt x="11740" y="11555"/>
                </a:cubicBezTo>
                <a:cubicBezTo>
                  <a:pt x="11777" y="11510"/>
                  <a:pt x="11816" y="11505"/>
                  <a:pt x="11861" y="11538"/>
                </a:cubicBezTo>
                <a:lnTo>
                  <a:pt x="12133" y="11826"/>
                </a:lnTo>
                <a:cubicBezTo>
                  <a:pt x="12096" y="11897"/>
                  <a:pt x="12090" y="11953"/>
                  <a:pt x="12119" y="11985"/>
                </a:cubicBezTo>
                <a:cubicBezTo>
                  <a:pt x="12144" y="12024"/>
                  <a:pt x="12158" y="12058"/>
                  <a:pt x="12158" y="12095"/>
                </a:cubicBezTo>
                <a:cubicBezTo>
                  <a:pt x="12158" y="12151"/>
                  <a:pt x="12206" y="12272"/>
                  <a:pt x="12299" y="12464"/>
                </a:cubicBezTo>
                <a:cubicBezTo>
                  <a:pt x="12395" y="12659"/>
                  <a:pt x="12480" y="12758"/>
                  <a:pt x="12551" y="12758"/>
                </a:cubicBezTo>
                <a:cubicBezTo>
                  <a:pt x="12641" y="12758"/>
                  <a:pt x="12681" y="12699"/>
                  <a:pt x="12672" y="12583"/>
                </a:cubicBezTo>
                <a:cubicBezTo>
                  <a:pt x="12664" y="12467"/>
                  <a:pt x="12658" y="12391"/>
                  <a:pt x="12658" y="12357"/>
                </a:cubicBezTo>
                <a:cubicBezTo>
                  <a:pt x="12658" y="12177"/>
                  <a:pt x="12621" y="11999"/>
                  <a:pt x="12551" y="11829"/>
                </a:cubicBezTo>
                <a:cubicBezTo>
                  <a:pt x="12480" y="11657"/>
                  <a:pt x="12410" y="11482"/>
                  <a:pt x="12347" y="11299"/>
                </a:cubicBezTo>
                <a:lnTo>
                  <a:pt x="12347" y="11222"/>
                </a:lnTo>
                <a:cubicBezTo>
                  <a:pt x="12347" y="11129"/>
                  <a:pt x="12404" y="11050"/>
                  <a:pt x="12517" y="10985"/>
                </a:cubicBezTo>
                <a:cubicBezTo>
                  <a:pt x="12630" y="10912"/>
                  <a:pt x="12686" y="10875"/>
                  <a:pt x="12686" y="10852"/>
                </a:cubicBezTo>
                <a:cubicBezTo>
                  <a:pt x="12777" y="10781"/>
                  <a:pt x="12879" y="10707"/>
                  <a:pt x="12992" y="10637"/>
                </a:cubicBezTo>
                <a:cubicBezTo>
                  <a:pt x="13102" y="10563"/>
                  <a:pt x="13187" y="10482"/>
                  <a:pt x="13240" y="10383"/>
                </a:cubicBezTo>
                <a:lnTo>
                  <a:pt x="13348" y="10163"/>
                </a:lnTo>
                <a:lnTo>
                  <a:pt x="13348" y="10030"/>
                </a:lnTo>
                <a:lnTo>
                  <a:pt x="13430" y="10030"/>
                </a:lnTo>
                <a:cubicBezTo>
                  <a:pt x="13466" y="10030"/>
                  <a:pt x="13483" y="10002"/>
                  <a:pt x="13483" y="9948"/>
                </a:cubicBezTo>
                <a:cubicBezTo>
                  <a:pt x="13483" y="9931"/>
                  <a:pt x="13472" y="9914"/>
                  <a:pt x="13444" y="9903"/>
                </a:cubicBezTo>
                <a:cubicBezTo>
                  <a:pt x="13415" y="9886"/>
                  <a:pt x="13384" y="9863"/>
                  <a:pt x="13348" y="9827"/>
                </a:cubicBezTo>
                <a:cubicBezTo>
                  <a:pt x="13314" y="9810"/>
                  <a:pt x="13277" y="9782"/>
                  <a:pt x="13240" y="9742"/>
                </a:cubicBezTo>
                <a:lnTo>
                  <a:pt x="13322" y="9694"/>
                </a:lnTo>
                <a:cubicBezTo>
                  <a:pt x="13359" y="9638"/>
                  <a:pt x="13384" y="9573"/>
                  <a:pt x="13404" y="9491"/>
                </a:cubicBezTo>
                <a:cubicBezTo>
                  <a:pt x="13421" y="9406"/>
                  <a:pt x="13413" y="9335"/>
                  <a:pt x="13376" y="9273"/>
                </a:cubicBezTo>
                <a:lnTo>
                  <a:pt x="13579" y="9163"/>
                </a:lnTo>
                <a:cubicBezTo>
                  <a:pt x="13559" y="9220"/>
                  <a:pt x="13579" y="9254"/>
                  <a:pt x="13633" y="9273"/>
                </a:cubicBezTo>
                <a:cubicBezTo>
                  <a:pt x="13687" y="9290"/>
                  <a:pt x="13732" y="9290"/>
                  <a:pt x="13769" y="9273"/>
                </a:cubicBezTo>
                <a:lnTo>
                  <a:pt x="13904" y="9053"/>
                </a:lnTo>
                <a:cubicBezTo>
                  <a:pt x="13867" y="8966"/>
                  <a:pt x="13845" y="8932"/>
                  <a:pt x="13836" y="8960"/>
                </a:cubicBezTo>
                <a:cubicBezTo>
                  <a:pt x="13828" y="8988"/>
                  <a:pt x="13851" y="8960"/>
                  <a:pt x="13904" y="8867"/>
                </a:cubicBezTo>
                <a:cubicBezTo>
                  <a:pt x="13995" y="8833"/>
                  <a:pt x="14082" y="8788"/>
                  <a:pt x="14167" y="8740"/>
                </a:cubicBezTo>
                <a:cubicBezTo>
                  <a:pt x="14255" y="8689"/>
                  <a:pt x="14339" y="8664"/>
                  <a:pt x="14433" y="8664"/>
                </a:cubicBezTo>
                <a:cubicBezTo>
                  <a:pt x="14449" y="8683"/>
                  <a:pt x="14466" y="8689"/>
                  <a:pt x="14486" y="8689"/>
                </a:cubicBezTo>
                <a:cubicBezTo>
                  <a:pt x="14540" y="8689"/>
                  <a:pt x="14565" y="8683"/>
                  <a:pt x="14565" y="8664"/>
                </a:cubicBezTo>
                <a:cubicBezTo>
                  <a:pt x="14565" y="8573"/>
                  <a:pt x="14548" y="8520"/>
                  <a:pt x="14512" y="8503"/>
                </a:cubicBezTo>
                <a:lnTo>
                  <a:pt x="14676" y="8167"/>
                </a:lnTo>
                <a:cubicBezTo>
                  <a:pt x="14800" y="8167"/>
                  <a:pt x="14896" y="8110"/>
                  <a:pt x="14958" y="8000"/>
                </a:cubicBezTo>
                <a:lnTo>
                  <a:pt x="15204" y="7972"/>
                </a:lnTo>
                <a:cubicBezTo>
                  <a:pt x="15258" y="7958"/>
                  <a:pt x="15283" y="7924"/>
                  <a:pt x="15283" y="7867"/>
                </a:cubicBezTo>
                <a:lnTo>
                  <a:pt x="15283" y="7842"/>
                </a:lnTo>
                <a:lnTo>
                  <a:pt x="15758" y="7704"/>
                </a:lnTo>
                <a:lnTo>
                  <a:pt x="15811" y="7554"/>
                </a:lnTo>
                <a:lnTo>
                  <a:pt x="15676" y="7368"/>
                </a:lnTo>
                <a:cubicBezTo>
                  <a:pt x="15693" y="7368"/>
                  <a:pt x="15701" y="7351"/>
                  <a:pt x="15701" y="7311"/>
                </a:cubicBezTo>
                <a:cubicBezTo>
                  <a:pt x="15701" y="7277"/>
                  <a:pt x="15684" y="7252"/>
                  <a:pt x="15647" y="7235"/>
                </a:cubicBezTo>
                <a:cubicBezTo>
                  <a:pt x="15614" y="7212"/>
                  <a:pt x="15580" y="7195"/>
                  <a:pt x="15554" y="7179"/>
                </a:cubicBezTo>
                <a:cubicBezTo>
                  <a:pt x="15526" y="7162"/>
                  <a:pt x="15495" y="7142"/>
                  <a:pt x="15458" y="7125"/>
                </a:cubicBezTo>
                <a:lnTo>
                  <a:pt x="15404" y="7150"/>
                </a:lnTo>
                <a:lnTo>
                  <a:pt x="15458" y="7125"/>
                </a:lnTo>
                <a:lnTo>
                  <a:pt x="15715" y="7125"/>
                </a:lnTo>
                <a:cubicBezTo>
                  <a:pt x="15797" y="7125"/>
                  <a:pt x="15837" y="7085"/>
                  <a:pt x="15837" y="7003"/>
                </a:cubicBezTo>
                <a:cubicBezTo>
                  <a:pt x="15837" y="6893"/>
                  <a:pt x="15775" y="6837"/>
                  <a:pt x="15647" y="6837"/>
                </a:cubicBezTo>
                <a:cubicBezTo>
                  <a:pt x="15486" y="6837"/>
                  <a:pt x="15300" y="6877"/>
                  <a:pt x="15088" y="6953"/>
                </a:cubicBezTo>
                <a:cubicBezTo>
                  <a:pt x="14876" y="7029"/>
                  <a:pt x="14729" y="7162"/>
                  <a:pt x="14647" y="7339"/>
                </a:cubicBezTo>
                <a:lnTo>
                  <a:pt x="14458" y="7450"/>
                </a:lnTo>
                <a:lnTo>
                  <a:pt x="14701" y="7207"/>
                </a:lnTo>
                <a:lnTo>
                  <a:pt x="14740" y="7125"/>
                </a:lnTo>
                <a:cubicBezTo>
                  <a:pt x="14740" y="7085"/>
                  <a:pt x="14698" y="7063"/>
                  <a:pt x="14613" y="7046"/>
                </a:cubicBezTo>
                <a:cubicBezTo>
                  <a:pt x="14529" y="7035"/>
                  <a:pt x="14503" y="7029"/>
                  <a:pt x="14540" y="7029"/>
                </a:cubicBezTo>
                <a:cubicBezTo>
                  <a:pt x="14701" y="7029"/>
                  <a:pt x="14825" y="7015"/>
                  <a:pt x="14910" y="6975"/>
                </a:cubicBezTo>
                <a:cubicBezTo>
                  <a:pt x="14998" y="6936"/>
                  <a:pt x="15068" y="6899"/>
                  <a:pt x="15122" y="6854"/>
                </a:cubicBezTo>
                <a:cubicBezTo>
                  <a:pt x="15176" y="6809"/>
                  <a:pt x="15232" y="6766"/>
                  <a:pt x="15289" y="6715"/>
                </a:cubicBezTo>
                <a:cubicBezTo>
                  <a:pt x="15348" y="6670"/>
                  <a:pt x="15433" y="6634"/>
                  <a:pt x="15540" y="6594"/>
                </a:cubicBezTo>
                <a:cubicBezTo>
                  <a:pt x="15746" y="6634"/>
                  <a:pt x="15947" y="6645"/>
                  <a:pt x="16136" y="6622"/>
                </a:cubicBezTo>
                <a:cubicBezTo>
                  <a:pt x="16323" y="6605"/>
                  <a:pt x="16523" y="6594"/>
                  <a:pt x="16730" y="6594"/>
                </a:cubicBezTo>
                <a:cubicBezTo>
                  <a:pt x="16786" y="6560"/>
                  <a:pt x="16840" y="6523"/>
                  <a:pt x="16893" y="6484"/>
                </a:cubicBezTo>
                <a:cubicBezTo>
                  <a:pt x="16947" y="6439"/>
                  <a:pt x="16981" y="6396"/>
                  <a:pt x="17001" y="6340"/>
                </a:cubicBezTo>
                <a:lnTo>
                  <a:pt x="17312" y="6286"/>
                </a:lnTo>
                <a:cubicBezTo>
                  <a:pt x="17348" y="6323"/>
                  <a:pt x="17402" y="6315"/>
                  <a:pt x="17475" y="6258"/>
                </a:cubicBezTo>
                <a:cubicBezTo>
                  <a:pt x="17546" y="6202"/>
                  <a:pt x="17583" y="6159"/>
                  <a:pt x="17583" y="6125"/>
                </a:cubicBezTo>
                <a:cubicBezTo>
                  <a:pt x="17583" y="6032"/>
                  <a:pt x="17532" y="5976"/>
                  <a:pt x="17433" y="5950"/>
                </a:cubicBezTo>
                <a:cubicBezTo>
                  <a:pt x="17334" y="5922"/>
                  <a:pt x="17283" y="5854"/>
                  <a:pt x="17283" y="5755"/>
                </a:cubicBezTo>
                <a:cubicBezTo>
                  <a:pt x="17283" y="5738"/>
                  <a:pt x="17289" y="5713"/>
                  <a:pt x="17297" y="5679"/>
                </a:cubicBezTo>
                <a:cubicBezTo>
                  <a:pt x="17309" y="5640"/>
                  <a:pt x="17295" y="5623"/>
                  <a:pt x="17258" y="5623"/>
                </a:cubicBezTo>
                <a:cubicBezTo>
                  <a:pt x="17204" y="5623"/>
                  <a:pt x="17117" y="5651"/>
                  <a:pt x="16995" y="5707"/>
                </a:cubicBezTo>
                <a:cubicBezTo>
                  <a:pt x="16871" y="5758"/>
                  <a:pt x="16786" y="5806"/>
                  <a:pt x="16730" y="5840"/>
                </a:cubicBezTo>
                <a:cubicBezTo>
                  <a:pt x="16693" y="5854"/>
                  <a:pt x="16673" y="5854"/>
                  <a:pt x="16662" y="5829"/>
                </a:cubicBezTo>
                <a:cubicBezTo>
                  <a:pt x="16653" y="5801"/>
                  <a:pt x="16650" y="5767"/>
                  <a:pt x="16650" y="5730"/>
                </a:cubicBezTo>
                <a:lnTo>
                  <a:pt x="16676" y="5755"/>
                </a:lnTo>
                <a:lnTo>
                  <a:pt x="16786" y="5705"/>
                </a:lnTo>
                <a:lnTo>
                  <a:pt x="17094" y="5594"/>
                </a:lnTo>
                <a:lnTo>
                  <a:pt x="17148" y="5538"/>
                </a:lnTo>
                <a:cubicBezTo>
                  <a:pt x="17148" y="5484"/>
                  <a:pt x="17117" y="5451"/>
                  <a:pt x="17049" y="5434"/>
                </a:cubicBezTo>
                <a:cubicBezTo>
                  <a:pt x="16981" y="5411"/>
                  <a:pt x="16927" y="5405"/>
                  <a:pt x="16893" y="5405"/>
                </a:cubicBezTo>
                <a:cubicBezTo>
                  <a:pt x="16857" y="5405"/>
                  <a:pt x="16803" y="5417"/>
                  <a:pt x="16730" y="5445"/>
                </a:cubicBezTo>
                <a:cubicBezTo>
                  <a:pt x="16659" y="5473"/>
                  <a:pt x="16622" y="5456"/>
                  <a:pt x="16622" y="5405"/>
                </a:cubicBezTo>
                <a:lnTo>
                  <a:pt x="16650" y="5349"/>
                </a:lnTo>
                <a:cubicBezTo>
                  <a:pt x="16540" y="5259"/>
                  <a:pt x="16444" y="5154"/>
                  <a:pt x="16359" y="5047"/>
                </a:cubicBezTo>
                <a:cubicBezTo>
                  <a:pt x="16272" y="4931"/>
                  <a:pt x="16229" y="4861"/>
                  <a:pt x="16229" y="4821"/>
                </a:cubicBezTo>
                <a:cubicBezTo>
                  <a:pt x="16229" y="4787"/>
                  <a:pt x="16235" y="4751"/>
                  <a:pt x="16244" y="4705"/>
                </a:cubicBezTo>
                <a:cubicBezTo>
                  <a:pt x="16252" y="4669"/>
                  <a:pt x="16229" y="4646"/>
                  <a:pt x="16176" y="4646"/>
                </a:cubicBezTo>
                <a:cubicBezTo>
                  <a:pt x="16139" y="4646"/>
                  <a:pt x="16108" y="4652"/>
                  <a:pt x="16083" y="4663"/>
                </a:cubicBezTo>
                <a:cubicBezTo>
                  <a:pt x="16054" y="4672"/>
                  <a:pt x="16040" y="4646"/>
                  <a:pt x="16040" y="4595"/>
                </a:cubicBezTo>
                <a:cubicBezTo>
                  <a:pt x="16040" y="4556"/>
                  <a:pt x="16018" y="4480"/>
                  <a:pt x="15972" y="4364"/>
                </a:cubicBezTo>
                <a:cubicBezTo>
                  <a:pt x="15927" y="4248"/>
                  <a:pt x="15865" y="4189"/>
                  <a:pt x="15783" y="4189"/>
                </a:cubicBezTo>
                <a:lnTo>
                  <a:pt x="15676" y="4299"/>
                </a:lnTo>
                <a:cubicBezTo>
                  <a:pt x="15676" y="4347"/>
                  <a:pt x="15647" y="4392"/>
                  <a:pt x="15594" y="4420"/>
                </a:cubicBezTo>
                <a:cubicBezTo>
                  <a:pt x="15540" y="4446"/>
                  <a:pt x="15512" y="4474"/>
                  <a:pt x="15512" y="4513"/>
                </a:cubicBezTo>
                <a:lnTo>
                  <a:pt x="15458" y="4513"/>
                </a:lnTo>
                <a:lnTo>
                  <a:pt x="15176" y="4672"/>
                </a:lnTo>
                <a:cubicBezTo>
                  <a:pt x="15156" y="4640"/>
                  <a:pt x="15133" y="4629"/>
                  <a:pt x="15108" y="4646"/>
                </a:cubicBezTo>
                <a:cubicBezTo>
                  <a:pt x="15080" y="4669"/>
                  <a:pt x="15048" y="4672"/>
                  <a:pt x="15012" y="4672"/>
                </a:cubicBezTo>
                <a:lnTo>
                  <a:pt x="14986" y="4672"/>
                </a:lnTo>
                <a:lnTo>
                  <a:pt x="14958" y="4700"/>
                </a:lnTo>
                <a:cubicBezTo>
                  <a:pt x="15029" y="4700"/>
                  <a:pt x="15063" y="4663"/>
                  <a:pt x="15054" y="4578"/>
                </a:cubicBezTo>
                <a:cubicBezTo>
                  <a:pt x="15043" y="4497"/>
                  <a:pt x="15012" y="4457"/>
                  <a:pt x="14958" y="4457"/>
                </a:cubicBezTo>
                <a:lnTo>
                  <a:pt x="14740" y="4513"/>
                </a:lnTo>
                <a:cubicBezTo>
                  <a:pt x="14707" y="4513"/>
                  <a:pt x="14684" y="4508"/>
                  <a:pt x="14681" y="4496"/>
                </a:cubicBezTo>
                <a:cubicBezTo>
                  <a:pt x="14676" y="4491"/>
                  <a:pt x="14684" y="4474"/>
                  <a:pt x="14709" y="4446"/>
                </a:cubicBezTo>
                <a:cubicBezTo>
                  <a:pt x="14732" y="4420"/>
                  <a:pt x="14752" y="4386"/>
                  <a:pt x="14769" y="4347"/>
                </a:cubicBezTo>
                <a:cubicBezTo>
                  <a:pt x="14789" y="4316"/>
                  <a:pt x="14789" y="4276"/>
                  <a:pt x="14769" y="4242"/>
                </a:cubicBezTo>
                <a:cubicBezTo>
                  <a:pt x="14752" y="4203"/>
                  <a:pt x="14721" y="4203"/>
                  <a:pt x="14681" y="4225"/>
                </a:cubicBezTo>
                <a:cubicBezTo>
                  <a:pt x="14642" y="4254"/>
                  <a:pt x="14619" y="4254"/>
                  <a:pt x="14619" y="4214"/>
                </a:cubicBezTo>
                <a:lnTo>
                  <a:pt x="14701" y="4214"/>
                </a:lnTo>
                <a:lnTo>
                  <a:pt x="14769" y="4149"/>
                </a:lnTo>
                <a:cubicBezTo>
                  <a:pt x="14789" y="4127"/>
                  <a:pt x="14780" y="4098"/>
                  <a:pt x="14749" y="4056"/>
                </a:cubicBezTo>
                <a:cubicBezTo>
                  <a:pt x="14718" y="4005"/>
                  <a:pt x="14692" y="3977"/>
                  <a:pt x="14675" y="3957"/>
                </a:cubicBezTo>
                <a:lnTo>
                  <a:pt x="14376" y="3906"/>
                </a:lnTo>
                <a:lnTo>
                  <a:pt x="14187" y="3740"/>
                </a:lnTo>
                <a:cubicBezTo>
                  <a:pt x="14170" y="3757"/>
                  <a:pt x="14136" y="3745"/>
                  <a:pt x="14088" y="3703"/>
                </a:cubicBezTo>
                <a:cubicBezTo>
                  <a:pt x="14037" y="3658"/>
                  <a:pt x="13995" y="3624"/>
                  <a:pt x="13958" y="3610"/>
                </a:cubicBezTo>
                <a:lnTo>
                  <a:pt x="13740" y="3686"/>
                </a:lnTo>
                <a:lnTo>
                  <a:pt x="13212" y="3565"/>
                </a:lnTo>
                <a:cubicBezTo>
                  <a:pt x="13178" y="3565"/>
                  <a:pt x="13141" y="3576"/>
                  <a:pt x="13105" y="3599"/>
                </a:cubicBezTo>
                <a:cubicBezTo>
                  <a:pt x="13071" y="3624"/>
                  <a:pt x="13051" y="3652"/>
                  <a:pt x="13051" y="3686"/>
                </a:cubicBezTo>
                <a:cubicBezTo>
                  <a:pt x="13051" y="3726"/>
                  <a:pt x="13071" y="3751"/>
                  <a:pt x="13105" y="3768"/>
                </a:cubicBezTo>
                <a:cubicBezTo>
                  <a:pt x="13141" y="3785"/>
                  <a:pt x="13158" y="3813"/>
                  <a:pt x="13158" y="3850"/>
                </a:cubicBezTo>
                <a:cubicBezTo>
                  <a:pt x="13158" y="3884"/>
                  <a:pt x="13172" y="3983"/>
                  <a:pt x="13201" y="4138"/>
                </a:cubicBezTo>
                <a:cubicBezTo>
                  <a:pt x="13226" y="4299"/>
                  <a:pt x="13203" y="4358"/>
                  <a:pt x="13133" y="4324"/>
                </a:cubicBezTo>
                <a:lnTo>
                  <a:pt x="12997" y="4513"/>
                </a:lnTo>
                <a:cubicBezTo>
                  <a:pt x="13014" y="4547"/>
                  <a:pt x="13045" y="4578"/>
                  <a:pt x="13090" y="4606"/>
                </a:cubicBezTo>
                <a:cubicBezTo>
                  <a:pt x="13138" y="4635"/>
                  <a:pt x="13181" y="4669"/>
                  <a:pt x="13226" y="4705"/>
                </a:cubicBezTo>
                <a:cubicBezTo>
                  <a:pt x="13271" y="4750"/>
                  <a:pt x="13314" y="4793"/>
                  <a:pt x="13348" y="4849"/>
                </a:cubicBezTo>
                <a:cubicBezTo>
                  <a:pt x="13384" y="4903"/>
                  <a:pt x="13393" y="4988"/>
                  <a:pt x="13376" y="5092"/>
                </a:cubicBezTo>
                <a:lnTo>
                  <a:pt x="12768" y="5510"/>
                </a:lnTo>
                <a:lnTo>
                  <a:pt x="12768" y="5566"/>
                </a:lnTo>
                <a:cubicBezTo>
                  <a:pt x="12768" y="5637"/>
                  <a:pt x="12785" y="5705"/>
                  <a:pt x="12822" y="5770"/>
                </a:cubicBezTo>
                <a:cubicBezTo>
                  <a:pt x="12856" y="5832"/>
                  <a:pt x="12893" y="5914"/>
                  <a:pt x="12929" y="6012"/>
                </a:cubicBezTo>
                <a:cubicBezTo>
                  <a:pt x="13020" y="6052"/>
                  <a:pt x="13062" y="6080"/>
                  <a:pt x="13059" y="6105"/>
                </a:cubicBezTo>
                <a:cubicBezTo>
                  <a:pt x="13054" y="6134"/>
                  <a:pt x="13023" y="6162"/>
                  <a:pt x="12963" y="6190"/>
                </a:cubicBezTo>
                <a:cubicBezTo>
                  <a:pt x="12904" y="6216"/>
                  <a:pt x="12850" y="6244"/>
                  <a:pt x="12794" y="6272"/>
                </a:cubicBezTo>
                <a:cubicBezTo>
                  <a:pt x="12740" y="6295"/>
                  <a:pt x="12715" y="6320"/>
                  <a:pt x="12715" y="6337"/>
                </a:cubicBezTo>
                <a:cubicBezTo>
                  <a:pt x="12715" y="6354"/>
                  <a:pt x="12695" y="6365"/>
                  <a:pt x="12658" y="6365"/>
                </a:cubicBezTo>
                <a:lnTo>
                  <a:pt x="12497" y="6365"/>
                </a:lnTo>
                <a:cubicBezTo>
                  <a:pt x="12497" y="6343"/>
                  <a:pt x="12506" y="6331"/>
                  <a:pt x="12523" y="6320"/>
                </a:cubicBezTo>
                <a:cubicBezTo>
                  <a:pt x="12542" y="6314"/>
                  <a:pt x="12551" y="6295"/>
                  <a:pt x="12551" y="6255"/>
                </a:cubicBezTo>
                <a:lnTo>
                  <a:pt x="12294" y="6094"/>
                </a:lnTo>
                <a:lnTo>
                  <a:pt x="12294" y="6122"/>
                </a:lnTo>
                <a:lnTo>
                  <a:pt x="12186" y="5902"/>
                </a:lnTo>
                <a:cubicBezTo>
                  <a:pt x="12220" y="5815"/>
                  <a:pt x="12226" y="5747"/>
                  <a:pt x="12200" y="5710"/>
                </a:cubicBezTo>
                <a:cubicBezTo>
                  <a:pt x="12172" y="5665"/>
                  <a:pt x="12158" y="5620"/>
                  <a:pt x="12158" y="5566"/>
                </a:cubicBezTo>
                <a:cubicBezTo>
                  <a:pt x="12158" y="5422"/>
                  <a:pt x="12093" y="5352"/>
                  <a:pt x="11963" y="5352"/>
                </a:cubicBezTo>
                <a:cubicBezTo>
                  <a:pt x="11833" y="5352"/>
                  <a:pt x="11695" y="5369"/>
                  <a:pt x="11551" y="5408"/>
                </a:cubicBezTo>
                <a:cubicBezTo>
                  <a:pt x="11585" y="5386"/>
                  <a:pt x="11582" y="5360"/>
                  <a:pt x="11537" y="5321"/>
                </a:cubicBezTo>
                <a:cubicBezTo>
                  <a:pt x="11491" y="5276"/>
                  <a:pt x="11460" y="5259"/>
                  <a:pt x="11440" y="5259"/>
                </a:cubicBezTo>
                <a:cubicBezTo>
                  <a:pt x="11296" y="5259"/>
                  <a:pt x="11127" y="5194"/>
                  <a:pt x="10926" y="5067"/>
                </a:cubicBezTo>
                <a:cubicBezTo>
                  <a:pt x="10730" y="4945"/>
                  <a:pt x="10566" y="4880"/>
                  <a:pt x="10439" y="4880"/>
                </a:cubicBezTo>
                <a:cubicBezTo>
                  <a:pt x="10386" y="4880"/>
                  <a:pt x="10321" y="4892"/>
                  <a:pt x="10250" y="4906"/>
                </a:cubicBezTo>
                <a:cubicBezTo>
                  <a:pt x="10179" y="4923"/>
                  <a:pt x="10112" y="4945"/>
                  <a:pt x="10047" y="4962"/>
                </a:cubicBezTo>
                <a:cubicBezTo>
                  <a:pt x="10083" y="4945"/>
                  <a:pt x="10106" y="4897"/>
                  <a:pt x="10114" y="4824"/>
                </a:cubicBezTo>
                <a:lnTo>
                  <a:pt x="9939" y="4516"/>
                </a:lnTo>
                <a:lnTo>
                  <a:pt x="9911" y="4488"/>
                </a:lnTo>
                <a:cubicBezTo>
                  <a:pt x="9857" y="4488"/>
                  <a:pt x="9795" y="4510"/>
                  <a:pt x="9724" y="4553"/>
                </a:cubicBezTo>
                <a:cubicBezTo>
                  <a:pt x="9651" y="4598"/>
                  <a:pt x="9614" y="4558"/>
                  <a:pt x="9614" y="4434"/>
                </a:cubicBezTo>
                <a:cubicBezTo>
                  <a:pt x="9614" y="4417"/>
                  <a:pt x="9623" y="4400"/>
                  <a:pt x="9642" y="4378"/>
                </a:cubicBezTo>
                <a:cubicBezTo>
                  <a:pt x="9659" y="4361"/>
                  <a:pt x="9659" y="4344"/>
                  <a:pt x="9642" y="4327"/>
                </a:cubicBezTo>
                <a:cubicBezTo>
                  <a:pt x="9623" y="4217"/>
                  <a:pt x="9645" y="4124"/>
                  <a:pt x="9710" y="4047"/>
                </a:cubicBezTo>
                <a:cubicBezTo>
                  <a:pt x="9772" y="3968"/>
                  <a:pt x="9823" y="3886"/>
                  <a:pt x="9857" y="3799"/>
                </a:cubicBezTo>
                <a:cubicBezTo>
                  <a:pt x="9894" y="3759"/>
                  <a:pt x="9911" y="3728"/>
                  <a:pt x="9911" y="3689"/>
                </a:cubicBezTo>
                <a:cubicBezTo>
                  <a:pt x="9911" y="3655"/>
                  <a:pt x="9931" y="3638"/>
                  <a:pt x="9965" y="3638"/>
                </a:cubicBezTo>
                <a:cubicBezTo>
                  <a:pt x="10038" y="3638"/>
                  <a:pt x="10109" y="3615"/>
                  <a:pt x="10176" y="3579"/>
                </a:cubicBezTo>
                <a:cubicBezTo>
                  <a:pt x="10244" y="3534"/>
                  <a:pt x="10321" y="3505"/>
                  <a:pt x="10414" y="3491"/>
                </a:cubicBezTo>
                <a:lnTo>
                  <a:pt x="10439" y="3406"/>
                </a:lnTo>
                <a:cubicBezTo>
                  <a:pt x="10439" y="3370"/>
                  <a:pt x="10343" y="3342"/>
                  <a:pt x="10148" y="3313"/>
                </a:cubicBezTo>
                <a:cubicBezTo>
                  <a:pt x="9956" y="3285"/>
                  <a:pt x="9857" y="3254"/>
                  <a:pt x="9857" y="3220"/>
                </a:cubicBezTo>
                <a:lnTo>
                  <a:pt x="9885" y="3192"/>
                </a:lnTo>
                <a:cubicBezTo>
                  <a:pt x="10066" y="3243"/>
                  <a:pt x="10202" y="3274"/>
                  <a:pt x="10298" y="3285"/>
                </a:cubicBezTo>
                <a:cubicBezTo>
                  <a:pt x="10391" y="3296"/>
                  <a:pt x="10470" y="3285"/>
                  <a:pt x="10535" y="3260"/>
                </a:cubicBezTo>
                <a:cubicBezTo>
                  <a:pt x="10597" y="3231"/>
                  <a:pt x="10671" y="3198"/>
                  <a:pt x="10758" y="3147"/>
                </a:cubicBezTo>
                <a:cubicBezTo>
                  <a:pt x="10844" y="3104"/>
                  <a:pt x="10977" y="3042"/>
                  <a:pt x="11158" y="2960"/>
                </a:cubicBezTo>
                <a:cubicBezTo>
                  <a:pt x="11158" y="2926"/>
                  <a:pt x="11062" y="2890"/>
                  <a:pt x="10867" y="2850"/>
                </a:cubicBezTo>
                <a:cubicBezTo>
                  <a:pt x="10671" y="2816"/>
                  <a:pt x="10549" y="2780"/>
                  <a:pt x="10496" y="2746"/>
                </a:cubicBezTo>
                <a:lnTo>
                  <a:pt x="10657" y="2746"/>
                </a:lnTo>
                <a:cubicBezTo>
                  <a:pt x="10691" y="2746"/>
                  <a:pt x="10739" y="2752"/>
                  <a:pt x="10799" y="2774"/>
                </a:cubicBezTo>
                <a:cubicBezTo>
                  <a:pt x="10858" y="2788"/>
                  <a:pt x="10906" y="2805"/>
                  <a:pt x="10940" y="2828"/>
                </a:cubicBezTo>
                <a:cubicBezTo>
                  <a:pt x="10940" y="2862"/>
                  <a:pt x="10969" y="2884"/>
                  <a:pt x="11022" y="2895"/>
                </a:cubicBezTo>
                <a:cubicBezTo>
                  <a:pt x="11076" y="2901"/>
                  <a:pt x="11121" y="2907"/>
                  <a:pt x="11158" y="2907"/>
                </a:cubicBezTo>
                <a:lnTo>
                  <a:pt x="11361" y="2774"/>
                </a:lnTo>
                <a:lnTo>
                  <a:pt x="11361" y="2689"/>
                </a:lnTo>
                <a:lnTo>
                  <a:pt x="11308" y="2608"/>
                </a:lnTo>
                <a:lnTo>
                  <a:pt x="11604" y="2554"/>
                </a:lnTo>
                <a:cubicBezTo>
                  <a:pt x="11584" y="2537"/>
                  <a:pt x="11590" y="2520"/>
                  <a:pt x="11616" y="2503"/>
                </a:cubicBezTo>
                <a:cubicBezTo>
                  <a:pt x="11644" y="2480"/>
                  <a:pt x="11666" y="2475"/>
                  <a:pt x="11683" y="2475"/>
                </a:cubicBezTo>
                <a:cubicBezTo>
                  <a:pt x="11740" y="2475"/>
                  <a:pt x="11794" y="2503"/>
                  <a:pt x="11853" y="2554"/>
                </a:cubicBezTo>
                <a:cubicBezTo>
                  <a:pt x="11912" y="2608"/>
                  <a:pt x="11952" y="2636"/>
                  <a:pt x="11969" y="2636"/>
                </a:cubicBezTo>
                <a:lnTo>
                  <a:pt x="12240" y="2531"/>
                </a:lnTo>
                <a:cubicBezTo>
                  <a:pt x="12220" y="2509"/>
                  <a:pt x="12246" y="2497"/>
                  <a:pt x="12313" y="2486"/>
                </a:cubicBezTo>
                <a:cubicBezTo>
                  <a:pt x="12381" y="2480"/>
                  <a:pt x="12401" y="2452"/>
                  <a:pt x="12376" y="2410"/>
                </a:cubicBezTo>
                <a:lnTo>
                  <a:pt x="12186" y="2190"/>
                </a:lnTo>
                <a:cubicBezTo>
                  <a:pt x="12167" y="2190"/>
                  <a:pt x="12152" y="2178"/>
                  <a:pt x="12144" y="2150"/>
                </a:cubicBezTo>
                <a:cubicBezTo>
                  <a:pt x="12135" y="2122"/>
                  <a:pt x="12141" y="2111"/>
                  <a:pt x="12158" y="2111"/>
                </a:cubicBezTo>
                <a:cubicBezTo>
                  <a:pt x="12248" y="2111"/>
                  <a:pt x="12274" y="2063"/>
                  <a:pt x="12240" y="1972"/>
                </a:cubicBezTo>
                <a:cubicBezTo>
                  <a:pt x="12167" y="1941"/>
                  <a:pt x="12090" y="1896"/>
                  <a:pt x="12011" y="1848"/>
                </a:cubicBezTo>
                <a:cubicBezTo>
                  <a:pt x="11929" y="1797"/>
                  <a:pt x="11839" y="1769"/>
                  <a:pt x="11740" y="1769"/>
                </a:cubicBezTo>
                <a:cubicBezTo>
                  <a:pt x="11703" y="1769"/>
                  <a:pt x="11664" y="1780"/>
                  <a:pt x="11616" y="1797"/>
                </a:cubicBezTo>
                <a:cubicBezTo>
                  <a:pt x="11573" y="1820"/>
                  <a:pt x="11551" y="1848"/>
                  <a:pt x="11551" y="1890"/>
                </a:cubicBezTo>
                <a:cubicBezTo>
                  <a:pt x="11551" y="1930"/>
                  <a:pt x="11573" y="1947"/>
                  <a:pt x="11616" y="1947"/>
                </a:cubicBezTo>
                <a:cubicBezTo>
                  <a:pt x="11664" y="1947"/>
                  <a:pt x="11695" y="1964"/>
                  <a:pt x="11712" y="2000"/>
                </a:cubicBezTo>
                <a:cubicBezTo>
                  <a:pt x="11748" y="2040"/>
                  <a:pt x="11740" y="2057"/>
                  <a:pt x="11683" y="2057"/>
                </a:cubicBezTo>
                <a:cubicBezTo>
                  <a:pt x="11630" y="2057"/>
                  <a:pt x="11604" y="2063"/>
                  <a:pt x="11604" y="2082"/>
                </a:cubicBezTo>
                <a:cubicBezTo>
                  <a:pt x="11531" y="2082"/>
                  <a:pt x="11463" y="2133"/>
                  <a:pt x="11401" y="2243"/>
                </a:cubicBezTo>
                <a:cubicBezTo>
                  <a:pt x="11339" y="2353"/>
                  <a:pt x="11257" y="2432"/>
                  <a:pt x="11158" y="2475"/>
                </a:cubicBezTo>
                <a:cubicBezTo>
                  <a:pt x="11121" y="2475"/>
                  <a:pt x="11107" y="2463"/>
                  <a:pt x="11118" y="2441"/>
                </a:cubicBezTo>
                <a:cubicBezTo>
                  <a:pt x="11127" y="2421"/>
                  <a:pt x="11121" y="2398"/>
                  <a:pt x="11104" y="2382"/>
                </a:cubicBezTo>
                <a:cubicBezTo>
                  <a:pt x="11084" y="2342"/>
                  <a:pt x="11053" y="2319"/>
                  <a:pt x="11008" y="2311"/>
                </a:cubicBezTo>
                <a:cubicBezTo>
                  <a:pt x="10963" y="2305"/>
                  <a:pt x="10940" y="2283"/>
                  <a:pt x="10940" y="2243"/>
                </a:cubicBezTo>
                <a:cubicBezTo>
                  <a:pt x="10940" y="2209"/>
                  <a:pt x="10963" y="2150"/>
                  <a:pt x="11008" y="2068"/>
                </a:cubicBezTo>
                <a:cubicBezTo>
                  <a:pt x="11053" y="1989"/>
                  <a:pt x="10994" y="1947"/>
                  <a:pt x="10833" y="1947"/>
                </a:cubicBezTo>
                <a:cubicBezTo>
                  <a:pt x="10758" y="1947"/>
                  <a:pt x="10708" y="1972"/>
                  <a:pt x="10677" y="2029"/>
                </a:cubicBezTo>
                <a:cubicBezTo>
                  <a:pt x="10645" y="2082"/>
                  <a:pt x="10612" y="2133"/>
                  <a:pt x="10575" y="2190"/>
                </a:cubicBezTo>
                <a:lnTo>
                  <a:pt x="10278" y="1851"/>
                </a:lnTo>
                <a:lnTo>
                  <a:pt x="10046" y="1825"/>
                </a:lnTo>
                <a:cubicBezTo>
                  <a:pt x="10046" y="1752"/>
                  <a:pt x="10063" y="1693"/>
                  <a:pt x="10095" y="1639"/>
                </a:cubicBezTo>
                <a:cubicBezTo>
                  <a:pt x="10126" y="1583"/>
                  <a:pt x="10083" y="1512"/>
                  <a:pt x="9965" y="1425"/>
                </a:cubicBezTo>
                <a:cubicBezTo>
                  <a:pt x="9911" y="1385"/>
                  <a:pt x="9863" y="1354"/>
                  <a:pt x="9818" y="1320"/>
                </a:cubicBezTo>
                <a:cubicBezTo>
                  <a:pt x="9772" y="1292"/>
                  <a:pt x="9724" y="1275"/>
                  <a:pt x="9671" y="1275"/>
                </a:cubicBezTo>
                <a:cubicBezTo>
                  <a:pt x="9651" y="1275"/>
                  <a:pt x="9609" y="1292"/>
                  <a:pt x="9541" y="1337"/>
                </a:cubicBezTo>
                <a:cubicBezTo>
                  <a:pt x="9473" y="1377"/>
                  <a:pt x="9411" y="1413"/>
                  <a:pt x="9357" y="1447"/>
                </a:cubicBezTo>
                <a:cubicBezTo>
                  <a:pt x="9303" y="1487"/>
                  <a:pt x="9275" y="1523"/>
                  <a:pt x="9275" y="1557"/>
                </a:cubicBezTo>
                <a:cubicBezTo>
                  <a:pt x="9275" y="1597"/>
                  <a:pt x="9320" y="1614"/>
                  <a:pt x="9411" y="1614"/>
                </a:cubicBezTo>
                <a:lnTo>
                  <a:pt x="9385" y="1614"/>
                </a:lnTo>
                <a:cubicBezTo>
                  <a:pt x="9329" y="1614"/>
                  <a:pt x="9303" y="1645"/>
                  <a:pt x="9303" y="1724"/>
                </a:cubicBezTo>
                <a:cubicBezTo>
                  <a:pt x="9303" y="1738"/>
                  <a:pt x="9346" y="1761"/>
                  <a:pt x="9433" y="1789"/>
                </a:cubicBezTo>
                <a:cubicBezTo>
                  <a:pt x="9518" y="1817"/>
                  <a:pt x="9577" y="1828"/>
                  <a:pt x="9614" y="1828"/>
                </a:cubicBezTo>
                <a:cubicBezTo>
                  <a:pt x="9651" y="1811"/>
                  <a:pt x="9676" y="1817"/>
                  <a:pt x="9696" y="1851"/>
                </a:cubicBezTo>
                <a:cubicBezTo>
                  <a:pt x="9713" y="1882"/>
                  <a:pt x="9741" y="1893"/>
                  <a:pt x="9778" y="1893"/>
                </a:cubicBezTo>
                <a:lnTo>
                  <a:pt x="9885" y="1854"/>
                </a:lnTo>
                <a:lnTo>
                  <a:pt x="9885" y="1921"/>
                </a:lnTo>
                <a:cubicBezTo>
                  <a:pt x="9866" y="1944"/>
                  <a:pt x="9857" y="1961"/>
                  <a:pt x="9857" y="1975"/>
                </a:cubicBezTo>
                <a:lnTo>
                  <a:pt x="9885" y="2085"/>
                </a:lnTo>
                <a:lnTo>
                  <a:pt x="9614" y="2218"/>
                </a:lnTo>
                <a:cubicBezTo>
                  <a:pt x="9597" y="2235"/>
                  <a:pt x="9577" y="2246"/>
                  <a:pt x="9561" y="2246"/>
                </a:cubicBezTo>
                <a:cubicBezTo>
                  <a:pt x="9544" y="2246"/>
                  <a:pt x="9521" y="2257"/>
                  <a:pt x="9493" y="2274"/>
                </a:cubicBezTo>
                <a:cubicBezTo>
                  <a:pt x="9493" y="2328"/>
                  <a:pt x="9518" y="2385"/>
                  <a:pt x="9566" y="2444"/>
                </a:cubicBezTo>
                <a:cubicBezTo>
                  <a:pt x="9617" y="2500"/>
                  <a:pt x="9563" y="2534"/>
                  <a:pt x="9411" y="2534"/>
                </a:cubicBezTo>
                <a:lnTo>
                  <a:pt x="9329" y="2478"/>
                </a:lnTo>
                <a:cubicBezTo>
                  <a:pt x="9329" y="2407"/>
                  <a:pt x="9258" y="2345"/>
                  <a:pt x="9108" y="2297"/>
                </a:cubicBezTo>
                <a:cubicBezTo>
                  <a:pt x="8959" y="2246"/>
                  <a:pt x="8778" y="2212"/>
                  <a:pt x="8566" y="2193"/>
                </a:cubicBezTo>
                <a:cubicBezTo>
                  <a:pt x="8354" y="2176"/>
                  <a:pt x="8142" y="2164"/>
                  <a:pt x="7930" y="2153"/>
                </a:cubicBezTo>
                <a:cubicBezTo>
                  <a:pt x="7718" y="2142"/>
                  <a:pt x="7557" y="2136"/>
                  <a:pt x="7450" y="2136"/>
                </a:cubicBezTo>
                <a:lnTo>
                  <a:pt x="7004" y="2275"/>
                </a:lnTo>
                <a:lnTo>
                  <a:pt x="7114" y="2534"/>
                </a:lnTo>
                <a:cubicBezTo>
                  <a:pt x="7077" y="2534"/>
                  <a:pt x="7054" y="2546"/>
                  <a:pt x="7046" y="2571"/>
                </a:cubicBezTo>
                <a:cubicBezTo>
                  <a:pt x="7035" y="2599"/>
                  <a:pt x="7049" y="2622"/>
                  <a:pt x="7086" y="2639"/>
                </a:cubicBezTo>
                <a:cubicBezTo>
                  <a:pt x="7049" y="2605"/>
                  <a:pt x="6981" y="2540"/>
                  <a:pt x="6882" y="2444"/>
                </a:cubicBezTo>
                <a:cubicBezTo>
                  <a:pt x="6783" y="2345"/>
                  <a:pt x="6715" y="2303"/>
                  <a:pt x="6679" y="2303"/>
                </a:cubicBezTo>
                <a:lnTo>
                  <a:pt x="6450" y="2241"/>
                </a:lnTo>
                <a:close/>
                <a:moveTo>
                  <a:pt x="8114" y="1662"/>
                </a:moveTo>
                <a:cubicBezTo>
                  <a:pt x="8077" y="1640"/>
                  <a:pt x="8032" y="1623"/>
                  <a:pt x="7978" y="1609"/>
                </a:cubicBezTo>
                <a:cubicBezTo>
                  <a:pt x="7925" y="1592"/>
                  <a:pt x="7879" y="1580"/>
                  <a:pt x="7843" y="1580"/>
                </a:cubicBezTo>
                <a:cubicBezTo>
                  <a:pt x="7806" y="1580"/>
                  <a:pt x="7733" y="1603"/>
                  <a:pt x="7620" y="1645"/>
                </a:cubicBezTo>
                <a:cubicBezTo>
                  <a:pt x="7507" y="1691"/>
                  <a:pt x="7379" y="1744"/>
                  <a:pt x="7241" y="1801"/>
                </a:cubicBezTo>
                <a:cubicBezTo>
                  <a:pt x="7100" y="1860"/>
                  <a:pt x="6967" y="1916"/>
                  <a:pt x="6843" y="1970"/>
                </a:cubicBezTo>
                <a:cubicBezTo>
                  <a:pt x="6715" y="2027"/>
                  <a:pt x="6631" y="2060"/>
                  <a:pt x="6585" y="2080"/>
                </a:cubicBezTo>
                <a:cubicBezTo>
                  <a:pt x="6713" y="2060"/>
                  <a:pt x="6826" y="2027"/>
                  <a:pt x="6930" y="1970"/>
                </a:cubicBezTo>
                <a:cubicBezTo>
                  <a:pt x="7032" y="1916"/>
                  <a:pt x="7142" y="1888"/>
                  <a:pt x="7261" y="1888"/>
                </a:cubicBezTo>
                <a:lnTo>
                  <a:pt x="7343" y="1945"/>
                </a:lnTo>
                <a:cubicBezTo>
                  <a:pt x="7396" y="1962"/>
                  <a:pt x="7444" y="1970"/>
                  <a:pt x="7492" y="1970"/>
                </a:cubicBezTo>
                <a:cubicBezTo>
                  <a:pt x="7538" y="1970"/>
                  <a:pt x="7577" y="1987"/>
                  <a:pt x="7611" y="2027"/>
                </a:cubicBezTo>
                <a:cubicBezTo>
                  <a:pt x="7685" y="2010"/>
                  <a:pt x="7761" y="2015"/>
                  <a:pt x="7843" y="2055"/>
                </a:cubicBezTo>
                <a:lnTo>
                  <a:pt x="7925" y="1998"/>
                </a:lnTo>
                <a:lnTo>
                  <a:pt x="7925" y="1888"/>
                </a:lnTo>
                <a:lnTo>
                  <a:pt x="7896" y="1823"/>
                </a:lnTo>
                <a:lnTo>
                  <a:pt x="7978" y="1849"/>
                </a:lnTo>
                <a:cubicBezTo>
                  <a:pt x="8032" y="1849"/>
                  <a:pt x="8086" y="1806"/>
                  <a:pt x="8139" y="1719"/>
                </a:cubicBezTo>
                <a:lnTo>
                  <a:pt x="8114" y="1662"/>
                </a:lnTo>
                <a:close/>
                <a:moveTo>
                  <a:pt x="12497" y="20257"/>
                </a:moveTo>
                <a:cubicBezTo>
                  <a:pt x="12497" y="20308"/>
                  <a:pt x="12489" y="20333"/>
                  <a:pt x="12469" y="20356"/>
                </a:cubicBezTo>
                <a:cubicBezTo>
                  <a:pt x="13506" y="20175"/>
                  <a:pt x="14486" y="19839"/>
                  <a:pt x="15404" y="19348"/>
                </a:cubicBezTo>
                <a:cubicBezTo>
                  <a:pt x="16323" y="18857"/>
                  <a:pt x="17145" y="18224"/>
                  <a:pt x="17865" y="17451"/>
                </a:cubicBezTo>
                <a:lnTo>
                  <a:pt x="17840" y="17451"/>
                </a:lnTo>
                <a:cubicBezTo>
                  <a:pt x="17766" y="17484"/>
                  <a:pt x="17704" y="17484"/>
                  <a:pt x="17651" y="17451"/>
                </a:cubicBezTo>
                <a:lnTo>
                  <a:pt x="17583" y="17499"/>
                </a:lnTo>
                <a:lnTo>
                  <a:pt x="17419" y="17451"/>
                </a:lnTo>
                <a:lnTo>
                  <a:pt x="17365" y="17451"/>
                </a:lnTo>
                <a:lnTo>
                  <a:pt x="17312" y="17555"/>
                </a:lnTo>
                <a:lnTo>
                  <a:pt x="17340" y="17451"/>
                </a:lnTo>
                <a:cubicBezTo>
                  <a:pt x="17283" y="17377"/>
                  <a:pt x="17221" y="17307"/>
                  <a:pt x="17148" y="17247"/>
                </a:cubicBezTo>
                <a:lnTo>
                  <a:pt x="17094" y="17219"/>
                </a:lnTo>
                <a:cubicBezTo>
                  <a:pt x="17060" y="17219"/>
                  <a:pt x="17040" y="17253"/>
                  <a:pt x="17040" y="17324"/>
                </a:cubicBezTo>
                <a:cubicBezTo>
                  <a:pt x="17060" y="17180"/>
                  <a:pt x="17021" y="17058"/>
                  <a:pt x="16927" y="16954"/>
                </a:cubicBezTo>
                <a:cubicBezTo>
                  <a:pt x="16831" y="16849"/>
                  <a:pt x="16713" y="16798"/>
                  <a:pt x="16568" y="16798"/>
                </a:cubicBezTo>
                <a:cubicBezTo>
                  <a:pt x="16568" y="16815"/>
                  <a:pt x="16560" y="16827"/>
                  <a:pt x="16540" y="16827"/>
                </a:cubicBezTo>
                <a:lnTo>
                  <a:pt x="16487" y="16827"/>
                </a:lnTo>
                <a:lnTo>
                  <a:pt x="16419" y="16773"/>
                </a:lnTo>
                <a:lnTo>
                  <a:pt x="16515" y="16773"/>
                </a:lnTo>
                <a:lnTo>
                  <a:pt x="16569" y="16612"/>
                </a:lnTo>
                <a:lnTo>
                  <a:pt x="16419" y="16502"/>
                </a:lnTo>
                <a:lnTo>
                  <a:pt x="16391" y="16530"/>
                </a:lnTo>
                <a:cubicBezTo>
                  <a:pt x="16266" y="16513"/>
                  <a:pt x="16176" y="16440"/>
                  <a:pt x="16122" y="16316"/>
                </a:cubicBezTo>
                <a:lnTo>
                  <a:pt x="16068" y="16287"/>
                </a:lnTo>
                <a:lnTo>
                  <a:pt x="16040" y="16316"/>
                </a:lnTo>
                <a:lnTo>
                  <a:pt x="15986" y="16341"/>
                </a:lnTo>
                <a:cubicBezTo>
                  <a:pt x="15879" y="16375"/>
                  <a:pt x="15783" y="16414"/>
                  <a:pt x="15701" y="16446"/>
                </a:cubicBezTo>
                <a:cubicBezTo>
                  <a:pt x="15594" y="16414"/>
                  <a:pt x="15512" y="16364"/>
                  <a:pt x="15458" y="16316"/>
                </a:cubicBezTo>
                <a:lnTo>
                  <a:pt x="15094" y="16341"/>
                </a:lnTo>
                <a:cubicBezTo>
                  <a:pt x="15094" y="16285"/>
                  <a:pt x="15077" y="16231"/>
                  <a:pt x="15040" y="16169"/>
                </a:cubicBezTo>
                <a:cubicBezTo>
                  <a:pt x="15003" y="16110"/>
                  <a:pt x="14950" y="16078"/>
                  <a:pt x="14876" y="16078"/>
                </a:cubicBezTo>
                <a:cubicBezTo>
                  <a:pt x="14789" y="16078"/>
                  <a:pt x="14695" y="16090"/>
                  <a:pt x="14599" y="16107"/>
                </a:cubicBezTo>
                <a:cubicBezTo>
                  <a:pt x="14506" y="16124"/>
                  <a:pt x="14441" y="16186"/>
                  <a:pt x="14404" y="16282"/>
                </a:cubicBezTo>
                <a:cubicBezTo>
                  <a:pt x="14404" y="16313"/>
                  <a:pt x="14413" y="16352"/>
                  <a:pt x="14433" y="16386"/>
                </a:cubicBezTo>
                <a:cubicBezTo>
                  <a:pt x="14449" y="16426"/>
                  <a:pt x="14466" y="16451"/>
                  <a:pt x="14486" y="16468"/>
                </a:cubicBezTo>
                <a:lnTo>
                  <a:pt x="14486" y="16578"/>
                </a:lnTo>
                <a:lnTo>
                  <a:pt x="14458" y="16657"/>
                </a:lnTo>
                <a:lnTo>
                  <a:pt x="14404" y="16683"/>
                </a:lnTo>
                <a:lnTo>
                  <a:pt x="14376" y="16683"/>
                </a:lnTo>
                <a:lnTo>
                  <a:pt x="14297" y="16468"/>
                </a:lnTo>
                <a:lnTo>
                  <a:pt x="14376" y="16335"/>
                </a:lnTo>
                <a:cubicBezTo>
                  <a:pt x="14359" y="16299"/>
                  <a:pt x="14351" y="16248"/>
                  <a:pt x="14351" y="16192"/>
                </a:cubicBezTo>
                <a:cubicBezTo>
                  <a:pt x="14351" y="16132"/>
                  <a:pt x="14339" y="16087"/>
                  <a:pt x="14322" y="16050"/>
                </a:cubicBezTo>
                <a:lnTo>
                  <a:pt x="14297" y="15994"/>
                </a:lnTo>
                <a:lnTo>
                  <a:pt x="14215" y="15994"/>
                </a:lnTo>
                <a:lnTo>
                  <a:pt x="14012" y="16132"/>
                </a:lnTo>
                <a:lnTo>
                  <a:pt x="13904" y="16132"/>
                </a:lnTo>
                <a:lnTo>
                  <a:pt x="13851" y="16189"/>
                </a:lnTo>
                <a:cubicBezTo>
                  <a:pt x="13831" y="16203"/>
                  <a:pt x="13822" y="16220"/>
                  <a:pt x="13822" y="16237"/>
                </a:cubicBezTo>
                <a:cubicBezTo>
                  <a:pt x="13822" y="16259"/>
                  <a:pt x="13814" y="16271"/>
                  <a:pt x="13794" y="16282"/>
                </a:cubicBezTo>
                <a:lnTo>
                  <a:pt x="13769" y="16237"/>
                </a:lnTo>
                <a:lnTo>
                  <a:pt x="13661" y="16237"/>
                </a:lnTo>
                <a:cubicBezTo>
                  <a:pt x="13588" y="16313"/>
                  <a:pt x="13548" y="16398"/>
                  <a:pt x="13540" y="16497"/>
                </a:cubicBezTo>
                <a:lnTo>
                  <a:pt x="13579" y="16550"/>
                </a:lnTo>
                <a:lnTo>
                  <a:pt x="13458" y="16629"/>
                </a:lnTo>
                <a:lnTo>
                  <a:pt x="13430" y="16683"/>
                </a:lnTo>
                <a:lnTo>
                  <a:pt x="13348" y="16739"/>
                </a:lnTo>
                <a:cubicBezTo>
                  <a:pt x="13348" y="16756"/>
                  <a:pt x="13345" y="16768"/>
                  <a:pt x="13336" y="16768"/>
                </a:cubicBezTo>
                <a:cubicBezTo>
                  <a:pt x="13325" y="16768"/>
                  <a:pt x="13322" y="16779"/>
                  <a:pt x="13322" y="16793"/>
                </a:cubicBezTo>
                <a:lnTo>
                  <a:pt x="13322" y="16943"/>
                </a:lnTo>
                <a:lnTo>
                  <a:pt x="13294" y="16971"/>
                </a:lnTo>
                <a:lnTo>
                  <a:pt x="13294" y="16915"/>
                </a:lnTo>
                <a:lnTo>
                  <a:pt x="13269" y="16889"/>
                </a:lnTo>
                <a:cubicBezTo>
                  <a:pt x="13249" y="16779"/>
                  <a:pt x="13144" y="16683"/>
                  <a:pt x="12958" y="16607"/>
                </a:cubicBezTo>
                <a:lnTo>
                  <a:pt x="12876" y="16607"/>
                </a:lnTo>
                <a:lnTo>
                  <a:pt x="12876" y="16658"/>
                </a:lnTo>
                <a:cubicBezTo>
                  <a:pt x="12893" y="16711"/>
                  <a:pt x="12932" y="16762"/>
                  <a:pt x="12992" y="16799"/>
                </a:cubicBezTo>
                <a:cubicBezTo>
                  <a:pt x="13048" y="16838"/>
                  <a:pt x="13096" y="16878"/>
                  <a:pt x="13133" y="16914"/>
                </a:cubicBezTo>
                <a:cubicBezTo>
                  <a:pt x="13113" y="16897"/>
                  <a:pt x="13091" y="16895"/>
                  <a:pt x="13065" y="16903"/>
                </a:cubicBezTo>
                <a:cubicBezTo>
                  <a:pt x="13037" y="16909"/>
                  <a:pt x="13026" y="16926"/>
                  <a:pt x="13026" y="16943"/>
                </a:cubicBezTo>
                <a:lnTo>
                  <a:pt x="13026" y="16999"/>
                </a:lnTo>
                <a:lnTo>
                  <a:pt x="13212" y="17267"/>
                </a:lnTo>
                <a:lnTo>
                  <a:pt x="13212" y="17792"/>
                </a:lnTo>
                <a:lnTo>
                  <a:pt x="13269" y="17931"/>
                </a:lnTo>
                <a:cubicBezTo>
                  <a:pt x="13232" y="18075"/>
                  <a:pt x="13158" y="18193"/>
                  <a:pt x="13051" y="18295"/>
                </a:cubicBezTo>
                <a:lnTo>
                  <a:pt x="13051" y="18267"/>
                </a:lnTo>
                <a:lnTo>
                  <a:pt x="12997" y="18295"/>
                </a:lnTo>
                <a:lnTo>
                  <a:pt x="12958" y="18320"/>
                </a:lnTo>
                <a:lnTo>
                  <a:pt x="12929" y="18453"/>
                </a:lnTo>
                <a:lnTo>
                  <a:pt x="12958" y="18481"/>
                </a:lnTo>
                <a:lnTo>
                  <a:pt x="12958" y="18510"/>
                </a:lnTo>
                <a:lnTo>
                  <a:pt x="12904" y="18453"/>
                </a:lnTo>
                <a:lnTo>
                  <a:pt x="12876" y="18628"/>
                </a:lnTo>
                <a:lnTo>
                  <a:pt x="12715" y="18682"/>
                </a:lnTo>
                <a:cubicBezTo>
                  <a:pt x="12658" y="18721"/>
                  <a:pt x="12636" y="18772"/>
                  <a:pt x="12647" y="18832"/>
                </a:cubicBezTo>
                <a:cubicBezTo>
                  <a:pt x="12655" y="18897"/>
                  <a:pt x="12633" y="18942"/>
                  <a:pt x="12579" y="18981"/>
                </a:cubicBezTo>
                <a:lnTo>
                  <a:pt x="12605" y="19035"/>
                </a:lnTo>
                <a:lnTo>
                  <a:pt x="12523" y="19114"/>
                </a:lnTo>
                <a:cubicBezTo>
                  <a:pt x="12523" y="19151"/>
                  <a:pt x="12520" y="19179"/>
                  <a:pt x="12509" y="19202"/>
                </a:cubicBezTo>
                <a:cubicBezTo>
                  <a:pt x="12500" y="19230"/>
                  <a:pt x="12497" y="19255"/>
                  <a:pt x="12497" y="19289"/>
                </a:cubicBezTo>
                <a:lnTo>
                  <a:pt x="12523" y="19484"/>
                </a:lnTo>
                <a:lnTo>
                  <a:pt x="12605" y="19532"/>
                </a:lnTo>
                <a:lnTo>
                  <a:pt x="12658" y="19484"/>
                </a:lnTo>
                <a:lnTo>
                  <a:pt x="12686" y="19399"/>
                </a:lnTo>
                <a:lnTo>
                  <a:pt x="12715" y="19560"/>
                </a:lnTo>
                <a:cubicBezTo>
                  <a:pt x="12715" y="19600"/>
                  <a:pt x="12695" y="19631"/>
                  <a:pt x="12658" y="19670"/>
                </a:cubicBezTo>
                <a:cubicBezTo>
                  <a:pt x="12605" y="19710"/>
                  <a:pt x="12551" y="19747"/>
                  <a:pt x="12497" y="19797"/>
                </a:cubicBezTo>
                <a:cubicBezTo>
                  <a:pt x="12441" y="19845"/>
                  <a:pt x="12415" y="19919"/>
                  <a:pt x="12415" y="20006"/>
                </a:cubicBezTo>
                <a:cubicBezTo>
                  <a:pt x="12415" y="20046"/>
                  <a:pt x="12429" y="20083"/>
                  <a:pt x="12455" y="20128"/>
                </a:cubicBezTo>
                <a:cubicBezTo>
                  <a:pt x="12483" y="20186"/>
                  <a:pt x="12497" y="20226"/>
                  <a:pt x="12497" y="20257"/>
                </a:cubicBezTo>
              </a:path>
            </a:pathLst>
          </a:custGeom>
          <a:solidFill>
            <a:srgbClr val="FFFFFF"/>
          </a:solidFill>
          <a:ln w="12700">
            <a:miter lim="400000"/>
          </a:ln>
        </p:spPr>
        <p:txBody>
          <a:bodyPr lIns="45719" rIns="45719" anchor="ctr"/>
          <a:lstStyle/>
          <a:p>
            <a:pPr defTabSz="914194">
              <a:defRPr sz="5800">
                <a:solidFill>
                  <a:srgbClr val="FFFFFF"/>
                </a:solidFill>
                <a:effectLst>
                  <a:outerShdw sx="100000" sy="100000" kx="0" ky="0" algn="b" rotWithShape="0" blurRad="38100" dist="38100" dir="2700000">
                    <a:srgbClr val="000000"/>
                  </a:outerShdw>
                </a:effectLst>
                <a:latin typeface="Gill Sans"/>
                <a:ea typeface="Gill Sans"/>
                <a:cs typeface="Gill Sans"/>
                <a:sym typeface="Gill Sans"/>
              </a:defRPr>
            </a:pP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9" name="Rectangle"/>
          <p:cNvSpPr/>
          <p:nvPr/>
        </p:nvSpPr>
        <p:spPr>
          <a:xfrm>
            <a:off x="-6373" y="-37039"/>
            <a:ext cx="24396746" cy="13790078"/>
          </a:xfrm>
          <a:prstGeom prst="rect">
            <a:avLst/>
          </a:prstGeom>
          <a:blipFill>
            <a:blip r:embed="rId3"/>
            <a:stretch>
              <a:fillRect/>
            </a:stretch>
          </a:blipFill>
          <a:ln w="12700">
            <a:miter lim="400000"/>
          </a:ln>
        </p:spPr>
        <p:txBody>
          <a:bodyPr lIns="45719" rIns="45719" anchor="ctr"/>
          <a:lstStyle/>
          <a:p>
            <a:pPr defTabSz="1219261">
              <a:defRPr sz="4800">
                <a:solidFill>
                  <a:srgbClr val="FFFFFF"/>
                </a:solidFill>
              </a:defRPr>
            </a:pPr>
          </a:p>
        </p:txBody>
      </p:sp>
      <p:sp>
        <p:nvSpPr>
          <p:cNvPr id="210" name="Rectangle"/>
          <p:cNvSpPr/>
          <p:nvPr/>
        </p:nvSpPr>
        <p:spPr>
          <a:xfrm>
            <a:off x="18533389" y="-94945"/>
            <a:ext cx="5352783" cy="6519751"/>
          </a:xfrm>
          <a:prstGeom prst="rect">
            <a:avLst/>
          </a:prstGeom>
          <a:solidFill>
            <a:srgbClr val="17375E"/>
          </a:solidFill>
          <a:ln w="12700">
            <a:miter lim="400000"/>
          </a:ln>
        </p:spPr>
        <p:txBody>
          <a:bodyPr lIns="45719" rIns="45719" anchor="ctr"/>
          <a:lstStyle/>
          <a:p>
            <a:pPr algn="ctr">
              <a:defRPr>
                <a:solidFill>
                  <a:srgbClr val="FFFFFF"/>
                </a:solidFill>
                <a:latin typeface="+mn-lt"/>
                <a:ea typeface="+mn-ea"/>
                <a:cs typeface="+mn-cs"/>
                <a:sym typeface="Helvetica"/>
              </a:defRPr>
            </a:pPr>
          </a:p>
        </p:txBody>
      </p:sp>
      <p:sp>
        <p:nvSpPr>
          <p:cNvPr id="211" name="Our Growth…"/>
          <p:cNvSpPr txBox="1"/>
          <p:nvPr/>
        </p:nvSpPr>
        <p:spPr>
          <a:xfrm>
            <a:off x="19056883" y="2809124"/>
            <a:ext cx="4311546" cy="2697491"/>
          </a:xfrm>
          <a:prstGeom prst="rect">
            <a:avLst/>
          </a:prstGeom>
          <a:ln w="12700">
            <a:miter lim="400000"/>
          </a:ln>
          <a:extLst>
            <a:ext uri="{C572A759-6A51-4108-AA02-DFA0A04FC94B}">
              <ma14:wrappingTextBoxFlag xmlns:ma14="http://schemas.microsoft.com/office/mac/drawingml/2011/main" val="1"/>
            </a:ext>
          </a:extLst>
        </p:spPr>
        <p:txBody>
          <a:bodyPr lIns="91444" tIns="91444" rIns="91444" bIns="91444">
            <a:spAutoFit/>
          </a:bodyPr>
          <a:lstStyle/>
          <a:p>
            <a:pPr algn="ctr"/>
            <a:r>
              <a:rPr>
                <a:solidFill>
                  <a:srgbClr val="FFFFFF"/>
                </a:solidFill>
                <a:latin typeface="+mn-lt"/>
                <a:ea typeface="+mn-ea"/>
                <a:cs typeface="+mn-cs"/>
                <a:sym typeface="Helvetica"/>
              </a:rPr>
              <a:t>Our Growth</a:t>
            </a:r>
            <a:endParaRPr>
              <a:solidFill>
                <a:srgbClr val="FFFFFF"/>
              </a:solidFill>
              <a:latin typeface="+mn-lt"/>
              <a:ea typeface="+mn-ea"/>
              <a:cs typeface="+mn-cs"/>
              <a:sym typeface="Helvetica"/>
            </a:endParaRPr>
          </a:p>
          <a:p>
            <a:pPr algn="ctr"/>
            <a:r>
              <a:rPr sz="3700">
                <a:solidFill>
                  <a:srgbClr val="FFFFFF"/>
                </a:solidFill>
                <a:latin typeface="+mn-lt"/>
                <a:ea typeface="+mn-ea"/>
                <a:cs typeface="+mn-cs"/>
                <a:sym typeface="Helvetica"/>
              </a:rPr>
              <a:t>—</a:t>
            </a:r>
            <a:endParaRPr sz="3700">
              <a:solidFill>
                <a:srgbClr val="FFFFFF"/>
              </a:solidFill>
              <a:latin typeface="+mn-lt"/>
              <a:ea typeface="+mn-ea"/>
              <a:cs typeface="+mn-cs"/>
              <a:sym typeface="Helvetica"/>
            </a:endParaRPr>
          </a:p>
          <a:p>
            <a:pPr algn="ctr"/>
            <a:r>
              <a:rPr sz="2800">
                <a:solidFill>
                  <a:srgbClr val="FFFFFF"/>
                </a:solidFill>
                <a:latin typeface="+mn-lt"/>
                <a:ea typeface="+mn-ea"/>
                <a:cs typeface="+mn-cs"/>
                <a:sym typeface="Helvetica"/>
              </a:rPr>
              <a:t>Lorem ipsum dolor sit amet, consectetur adipiscing elit.</a:t>
            </a:r>
          </a:p>
        </p:txBody>
      </p:sp>
      <p:grpSp>
        <p:nvGrpSpPr>
          <p:cNvPr id="218" name="Group"/>
          <p:cNvGrpSpPr/>
          <p:nvPr/>
        </p:nvGrpSpPr>
        <p:grpSpPr>
          <a:xfrm>
            <a:off x="20392518" y="788463"/>
            <a:ext cx="1543788" cy="1579378"/>
            <a:chOff x="0" y="0"/>
            <a:chExt cx="1543787" cy="1579377"/>
          </a:xfrm>
        </p:grpSpPr>
        <p:sp>
          <p:nvSpPr>
            <p:cNvPr id="212" name="Rectangle"/>
            <p:cNvSpPr/>
            <p:nvPr/>
          </p:nvSpPr>
          <p:spPr>
            <a:xfrm>
              <a:off x="0" y="443534"/>
              <a:ext cx="391875" cy="1135833"/>
            </a:xfrm>
            <a:prstGeom prst="rect">
              <a:avLst/>
            </a:prstGeom>
            <a:noFill/>
            <a:ln w="9000" cap="flat">
              <a:solidFill>
                <a:srgbClr val="FFFFFF"/>
              </a:solidFill>
              <a:prstDash val="solid"/>
              <a:bevel/>
            </a:ln>
            <a:effectLst/>
          </p:spPr>
          <p:txBody>
            <a:bodyPr wrap="square" lIns="45719" tIns="45719" rIns="45719" bIns="45719" numCol="1" anchor="ctr">
              <a:noAutofit/>
            </a:bodyPr>
            <a:lstStyle/>
            <a:p>
              <a:pPr>
                <a:defRPr>
                  <a:latin typeface="+mn-lt"/>
                  <a:ea typeface="+mn-ea"/>
                  <a:cs typeface="+mn-cs"/>
                  <a:sym typeface="Helvetica"/>
                </a:defRPr>
              </a:pPr>
            </a:p>
          </p:txBody>
        </p:sp>
        <p:sp>
          <p:nvSpPr>
            <p:cNvPr id="213" name="Rectangle"/>
            <p:cNvSpPr/>
            <p:nvPr/>
          </p:nvSpPr>
          <p:spPr>
            <a:xfrm>
              <a:off x="393507" y="937148"/>
              <a:ext cx="370436" cy="642224"/>
            </a:xfrm>
            <a:prstGeom prst="rect">
              <a:avLst/>
            </a:prstGeom>
            <a:noFill/>
            <a:ln w="9000" cap="flat">
              <a:solidFill>
                <a:srgbClr val="FFFFFF"/>
              </a:solidFill>
              <a:prstDash val="solid"/>
              <a:bevel/>
            </a:ln>
            <a:effectLst/>
          </p:spPr>
          <p:txBody>
            <a:bodyPr wrap="square" lIns="45719" tIns="45719" rIns="45719" bIns="45719" numCol="1" anchor="ctr">
              <a:noAutofit/>
            </a:bodyPr>
            <a:lstStyle/>
            <a:p>
              <a:pPr>
                <a:defRPr>
                  <a:latin typeface="+mn-lt"/>
                  <a:ea typeface="+mn-ea"/>
                  <a:cs typeface="+mn-cs"/>
                  <a:sym typeface="Helvetica"/>
                </a:defRPr>
              </a:pPr>
            </a:p>
          </p:txBody>
        </p:sp>
        <p:sp>
          <p:nvSpPr>
            <p:cNvPr id="214" name="Rectangle"/>
            <p:cNvSpPr/>
            <p:nvPr/>
          </p:nvSpPr>
          <p:spPr>
            <a:xfrm>
              <a:off x="765553" y="751149"/>
              <a:ext cx="391880" cy="828223"/>
            </a:xfrm>
            <a:prstGeom prst="rect">
              <a:avLst/>
            </a:prstGeom>
            <a:noFill/>
            <a:ln w="9000" cap="flat">
              <a:solidFill>
                <a:srgbClr val="FFFFFF"/>
              </a:solidFill>
              <a:prstDash val="solid"/>
              <a:bevel/>
            </a:ln>
            <a:effectLst/>
          </p:spPr>
          <p:txBody>
            <a:bodyPr wrap="square" lIns="45719" tIns="45719" rIns="45719" bIns="45719" numCol="1" anchor="ctr">
              <a:noAutofit/>
            </a:bodyPr>
            <a:lstStyle/>
            <a:p>
              <a:pPr>
                <a:defRPr>
                  <a:latin typeface="+mn-lt"/>
                  <a:ea typeface="+mn-ea"/>
                  <a:cs typeface="+mn-cs"/>
                  <a:sym typeface="Helvetica"/>
                </a:defRPr>
              </a:pPr>
            </a:p>
          </p:txBody>
        </p:sp>
        <p:sp>
          <p:nvSpPr>
            <p:cNvPr id="215" name="Rectangle"/>
            <p:cNvSpPr/>
            <p:nvPr/>
          </p:nvSpPr>
          <p:spPr>
            <a:xfrm>
              <a:off x="1151908" y="1158913"/>
              <a:ext cx="391880" cy="420465"/>
            </a:xfrm>
            <a:prstGeom prst="rect">
              <a:avLst/>
            </a:prstGeom>
            <a:noFill/>
            <a:ln w="9000" cap="flat">
              <a:solidFill>
                <a:srgbClr val="FFFFFF"/>
              </a:solidFill>
              <a:prstDash val="solid"/>
              <a:bevel/>
            </a:ln>
            <a:effectLst/>
          </p:spPr>
          <p:txBody>
            <a:bodyPr wrap="square" lIns="45719" tIns="45719" rIns="45719" bIns="45719" numCol="1" anchor="ctr">
              <a:noAutofit/>
            </a:bodyPr>
            <a:lstStyle/>
            <a:p>
              <a:pPr>
                <a:defRPr>
                  <a:latin typeface="+mn-lt"/>
                  <a:ea typeface="+mn-ea"/>
                  <a:cs typeface="+mn-cs"/>
                  <a:sym typeface="Helvetica"/>
                </a:defRPr>
              </a:pPr>
            </a:p>
          </p:txBody>
        </p:sp>
        <p:sp>
          <p:nvSpPr>
            <p:cNvPr id="216" name="Line"/>
            <p:cNvSpPr/>
            <p:nvPr/>
          </p:nvSpPr>
          <p:spPr>
            <a:xfrm>
              <a:off x="121628" y="57230"/>
              <a:ext cx="1336316" cy="491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3117" y="7414"/>
                  </a:lnTo>
                  <a:lnTo>
                    <a:pt x="8745" y="17109"/>
                  </a:lnTo>
                  <a:lnTo>
                    <a:pt x="0" y="0"/>
                  </a:lnTo>
                </a:path>
              </a:pathLst>
            </a:custGeom>
            <a:noFill/>
            <a:ln w="9000" cap="flat">
              <a:solidFill>
                <a:srgbClr val="FFFFFF"/>
              </a:solidFill>
              <a:prstDash val="solid"/>
              <a:round/>
            </a:ln>
            <a:effectLst/>
          </p:spPr>
          <p:txBody>
            <a:bodyPr wrap="square" lIns="45719" tIns="45719" rIns="45719" bIns="45719" numCol="1" anchor="t">
              <a:noAutofit/>
            </a:bodyPr>
            <a:lstStyle/>
            <a:p>
              <a:pPr>
                <a:defRPr>
                  <a:latin typeface="+mn-lt"/>
                  <a:ea typeface="+mn-ea"/>
                  <a:cs typeface="+mn-cs"/>
                  <a:sym typeface="Helvetica"/>
                </a:defRPr>
              </a:pPr>
            </a:p>
          </p:txBody>
        </p:sp>
        <p:sp>
          <p:nvSpPr>
            <p:cNvPr id="217" name="Line"/>
            <p:cNvSpPr/>
            <p:nvPr/>
          </p:nvSpPr>
          <p:spPr>
            <a:xfrm>
              <a:off x="100166" y="0"/>
              <a:ext cx="220176" cy="220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88" y="21600"/>
                  </a:moveTo>
                  <a:lnTo>
                    <a:pt x="0" y="3335"/>
                  </a:lnTo>
                  <a:lnTo>
                    <a:pt x="21600" y="0"/>
                  </a:lnTo>
                </a:path>
              </a:pathLst>
            </a:custGeom>
            <a:noFill/>
            <a:ln w="9000" cap="flat">
              <a:solidFill>
                <a:srgbClr val="FFFFFF"/>
              </a:solidFill>
              <a:prstDash val="solid"/>
              <a:round/>
            </a:ln>
            <a:effectLst/>
          </p:spPr>
          <p:txBody>
            <a:bodyPr wrap="square" lIns="45719" tIns="45719" rIns="45719" bIns="45719" numCol="1" anchor="t">
              <a:noAutofit/>
            </a:bodyPr>
            <a:lstStyle/>
            <a:p>
              <a:pPr>
                <a:defRPr>
                  <a:latin typeface="+mn-lt"/>
                  <a:ea typeface="+mn-ea"/>
                  <a:cs typeface="+mn-cs"/>
                  <a:sym typeface="Helvetica"/>
                </a:defRPr>
              </a:pPr>
            </a:p>
          </p:txBody>
        </p:sp>
      </p:gr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2" name="Slide Number"/>
          <p:cNvSpPr txBox="1"/>
          <p:nvPr>
            <p:ph type="sldNum" sz="quarter" idx="2"/>
          </p:nvPr>
        </p:nvSpPr>
        <p:spPr>
          <a:xfrm>
            <a:off x="22909784" y="358059"/>
            <a:ext cx="824809" cy="304801"/>
          </a:xfrm>
          <a:prstGeom prst="rect">
            <a:avLst/>
          </a:prstGeom>
          <a:extLst>
            <a:ext uri="{C572A759-6A51-4108-AA02-DFA0A04FC94B}">
              <ma14:wrappingTextBoxFlag xmlns:ma14="http://schemas.microsoft.com/office/mac/drawingml/2011/main" val="1"/>
            </a:ext>
          </a:extLst>
        </p:spPr>
        <p:txBody>
          <a:bodyPr>
            <a:normAutofit fontScale="100000" lnSpcReduction="0"/>
          </a:bodyPr>
          <a:lstStyle/>
          <a:p>
            <a:pPr/>
            <a:fld id="{86CB4B4D-7CA3-9044-876B-883B54F8677D}" type="slidenum"/>
          </a:p>
        </p:txBody>
      </p:sp>
      <p:sp>
        <p:nvSpPr>
          <p:cNvPr id="223" name="Lorem ipsum dolor sit amet, consectetur adipiscing elit. Curabitur fringilla, orci non pulvinar finibus, tortor massa varius dolor, Lorem ipsum dolor sit amet, consectetur adipiscing elit. Curabitur fringilla, orci non pulvinar finibus, tortor massa varius dolor.…"/>
          <p:cNvSpPr txBox="1"/>
          <p:nvPr/>
        </p:nvSpPr>
        <p:spPr>
          <a:xfrm>
            <a:off x="1829965" y="3105540"/>
            <a:ext cx="20727246" cy="8773171"/>
          </a:xfrm>
          <a:prstGeom prst="rect">
            <a:avLst/>
          </a:prstGeom>
          <a:ln w="12700">
            <a:miter lim="400000"/>
          </a:ln>
          <a:extLst>
            <a:ext uri="{C572A759-6A51-4108-AA02-DFA0A04FC94B}">
              <ma14:wrappingTextBoxFlag xmlns:ma14="http://schemas.microsoft.com/office/mac/drawingml/2011/main" val="1"/>
            </a:ext>
          </a:extLst>
        </p:spPr>
        <p:txBody>
          <a:bodyPr lIns="91444" tIns="91444" rIns="91444" bIns="91444">
            <a:spAutoFit/>
          </a:bodyPr>
          <a:lstStyle/>
          <a:p>
            <a:pPr marL="510388" indent="-510388" algn="just">
              <a:lnSpc>
                <a:spcPct val="120000"/>
              </a:lnSpc>
              <a:buClr>
                <a:schemeClr val="accent2"/>
              </a:buClr>
              <a:buSzPct val="100000"/>
              <a:buFont typeface="Helvetica"/>
              <a:buAutoNum type="arabicPeriod" startAt="1"/>
            </a:pPr>
            <a:r>
              <a:rPr sz="3200">
                <a:solidFill>
                  <a:srgbClr val="808080"/>
                </a:solidFill>
                <a:latin typeface="+mn-lt"/>
                <a:ea typeface="+mn-ea"/>
                <a:cs typeface="+mn-cs"/>
                <a:sym typeface="Helvetica"/>
              </a:rPr>
              <a:t>Lorem ipsum dolor sit amet, consectetur adipiscing elit. Curabitur fringilla, orci non pulvinar finibus, tortor massa varius dolor, Lorem ipsum dolor sit amet, consectetur adipiscing elit. Curabitur fringilla, orci non pulvinar finibus, tortor massa varius dolor.</a:t>
            </a:r>
            <a:endParaRPr sz="3200">
              <a:solidFill>
                <a:srgbClr val="808080"/>
              </a:solidFill>
              <a:latin typeface="+mn-lt"/>
              <a:ea typeface="+mn-ea"/>
              <a:cs typeface="+mn-cs"/>
              <a:sym typeface="Helvetica"/>
            </a:endParaRPr>
          </a:p>
          <a:p>
            <a:pPr marL="685833" indent="-685833" algn="just">
              <a:lnSpc>
                <a:spcPct val="120000"/>
              </a:lnSpc>
              <a:buClr>
                <a:schemeClr val="accent2"/>
              </a:buClr>
              <a:buSzPct val="100000"/>
              <a:buFont typeface="Helvetica"/>
              <a:buAutoNum type="arabicPeriod" startAt="1"/>
            </a:pPr>
            <a:endParaRPr sz="3200">
              <a:solidFill>
                <a:srgbClr val="808080"/>
              </a:solidFill>
              <a:latin typeface="+mn-lt"/>
              <a:ea typeface="+mn-ea"/>
              <a:cs typeface="+mn-cs"/>
              <a:sym typeface="Helvetica"/>
            </a:endParaRPr>
          </a:p>
          <a:p>
            <a:pPr marL="510388" indent="-510388" algn="just">
              <a:lnSpc>
                <a:spcPct val="120000"/>
              </a:lnSpc>
              <a:buClr>
                <a:schemeClr val="accent2"/>
              </a:buClr>
              <a:buSzPct val="100000"/>
              <a:buFont typeface="Helvetica"/>
              <a:buAutoNum type="arabicPeriod" startAt="2"/>
            </a:pPr>
            <a:r>
              <a:rPr sz="3200">
                <a:solidFill>
                  <a:srgbClr val="808080"/>
                </a:solidFill>
                <a:latin typeface="+mn-lt"/>
                <a:ea typeface="+mn-ea"/>
                <a:cs typeface="+mn-cs"/>
                <a:sym typeface="Helvetica"/>
              </a:rPr>
              <a:t>Sed et orci ac sapien scelerisque iaculis at a purus. Etiam a nulla tortor. Proin et nulla sed eros pharetra elementum quis vitae libero Sed et orci ac sapien scelerisque iaculis at a purus. Etiam a nulla tortor. Proin et nulla sed eros pharetra elementum quis vitae libero. </a:t>
            </a:r>
            <a:endParaRPr sz="3200">
              <a:solidFill>
                <a:srgbClr val="808080"/>
              </a:solidFill>
              <a:latin typeface="+mn-lt"/>
              <a:ea typeface="+mn-ea"/>
              <a:cs typeface="+mn-cs"/>
              <a:sym typeface="Helvetica"/>
            </a:endParaRPr>
          </a:p>
          <a:p>
            <a:pPr marL="685833" indent="-685833" algn="just">
              <a:lnSpc>
                <a:spcPct val="120000"/>
              </a:lnSpc>
              <a:buClr>
                <a:schemeClr val="accent2"/>
              </a:buClr>
              <a:buSzPct val="100000"/>
              <a:buFont typeface="Helvetica"/>
              <a:buAutoNum type="arabicPeriod" startAt="2"/>
            </a:pPr>
            <a:endParaRPr sz="3200">
              <a:solidFill>
                <a:srgbClr val="808080"/>
              </a:solidFill>
              <a:latin typeface="+mn-lt"/>
              <a:ea typeface="+mn-ea"/>
              <a:cs typeface="+mn-cs"/>
              <a:sym typeface="Helvetica"/>
            </a:endParaRPr>
          </a:p>
          <a:p>
            <a:pPr marL="510388" indent="-510388" algn="just">
              <a:lnSpc>
                <a:spcPct val="120000"/>
              </a:lnSpc>
              <a:buClr>
                <a:schemeClr val="accent2"/>
              </a:buClr>
              <a:buSzPct val="100000"/>
              <a:buFont typeface="Helvetica"/>
              <a:buAutoNum type="arabicPeriod" startAt="3"/>
            </a:pPr>
            <a:r>
              <a:rPr sz="3200">
                <a:solidFill>
                  <a:srgbClr val="808080"/>
                </a:solidFill>
                <a:latin typeface="+mn-lt"/>
                <a:ea typeface="+mn-ea"/>
                <a:cs typeface="+mn-cs"/>
                <a:sym typeface="Helvetica"/>
              </a:rPr>
              <a:t>Lorem ipsum dolor sit amet, consectetur adipiscing elit. Curabitur fringilla, orci non pulvinar finibus, tortor massa varius dolor, Lorem ipsum dolor sit amet, consectetur adipiscing elit. Curabitur fringilla, orci non pulvinar finibus, tortor massa varius dolor.</a:t>
            </a:r>
            <a:endParaRPr sz="3200">
              <a:solidFill>
                <a:srgbClr val="808080"/>
              </a:solidFill>
              <a:latin typeface="+mn-lt"/>
              <a:ea typeface="+mn-ea"/>
              <a:cs typeface="+mn-cs"/>
              <a:sym typeface="Helvetica"/>
            </a:endParaRPr>
          </a:p>
          <a:p>
            <a:pPr marL="685833" indent="-685833" algn="just">
              <a:lnSpc>
                <a:spcPct val="120000"/>
              </a:lnSpc>
              <a:buClr>
                <a:schemeClr val="accent2"/>
              </a:buClr>
              <a:buSzPct val="100000"/>
              <a:buFont typeface="Helvetica"/>
              <a:buAutoNum type="arabicPeriod" startAt="3"/>
            </a:pPr>
            <a:endParaRPr sz="3200">
              <a:solidFill>
                <a:srgbClr val="808080"/>
              </a:solidFill>
              <a:latin typeface="+mn-lt"/>
              <a:ea typeface="+mn-ea"/>
              <a:cs typeface="+mn-cs"/>
              <a:sym typeface="Helvetica"/>
            </a:endParaRPr>
          </a:p>
          <a:p>
            <a:pPr marL="510388" indent="-510388" algn="just">
              <a:lnSpc>
                <a:spcPct val="120000"/>
              </a:lnSpc>
              <a:buClr>
                <a:schemeClr val="accent2"/>
              </a:buClr>
              <a:buSzPct val="100000"/>
              <a:buFont typeface="Helvetica"/>
              <a:buAutoNum type="arabicPeriod" startAt="4"/>
            </a:pPr>
            <a:r>
              <a:rPr sz="3200">
                <a:solidFill>
                  <a:srgbClr val="808080"/>
                </a:solidFill>
                <a:latin typeface="+mn-lt"/>
                <a:ea typeface="+mn-ea"/>
                <a:cs typeface="+mn-cs"/>
                <a:sym typeface="Helvetica"/>
              </a:rPr>
              <a:t>Sed et orci ac sapien scelerisque iaculis at a purus. Etiam a nulla tortor. Proin et nulla sed eros pharetra elementum quis vitae libero Sed et orci ac sapien scelerisque iaculis at a purus. Etiam a nulla tortor. Proin et nulla sed eros pharetra elementum quis vitae libero.</a:t>
            </a:r>
          </a:p>
        </p:txBody>
      </p:sp>
      <p:sp>
        <p:nvSpPr>
          <p:cNvPr id="224" name="Full Width Text Sample"/>
          <p:cNvSpPr txBox="1"/>
          <p:nvPr/>
        </p:nvSpPr>
        <p:spPr>
          <a:xfrm>
            <a:off x="1400413" y="953164"/>
            <a:ext cx="21586690" cy="12217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lvl1pPr algn="ctr">
              <a:defRPr sz="6400">
                <a:solidFill>
                  <a:schemeClr val="accent2"/>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6400">
                <a:solidFill>
                  <a:schemeClr val="accent2"/>
                </a:solidFill>
                <a:latin typeface="+mn-lt"/>
                <a:ea typeface="+mn-ea"/>
                <a:cs typeface="+mn-cs"/>
                <a:sym typeface="Helvetica"/>
              </a:rPr>
              <a:t>Full Width Text Sample</a:t>
            </a:r>
          </a:p>
        </p:txBody>
      </p:sp>
      <p:sp>
        <p:nvSpPr>
          <p:cNvPr id="225" name="Write a subtitle here"/>
          <p:cNvSpPr txBox="1"/>
          <p:nvPr/>
        </p:nvSpPr>
        <p:spPr>
          <a:xfrm>
            <a:off x="1446790" y="1951975"/>
            <a:ext cx="21586690" cy="8026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lvl1pPr algn="ctr">
              <a:defRPr sz="3700">
                <a:solidFill>
                  <a:srgbClr val="808080"/>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3700">
                <a:solidFill>
                  <a:srgbClr val="808080"/>
                </a:solidFill>
                <a:latin typeface="+mn-lt"/>
                <a:ea typeface="+mn-ea"/>
                <a:cs typeface="+mn-cs"/>
                <a:sym typeface="Helvetica"/>
              </a:rPr>
              <a:t>Write a subtitle here</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7" name="Slide Number"/>
          <p:cNvSpPr txBox="1"/>
          <p:nvPr>
            <p:ph type="sldNum" sz="quarter" idx="2"/>
          </p:nvPr>
        </p:nvSpPr>
        <p:spPr>
          <a:xfrm>
            <a:off x="22909784" y="358059"/>
            <a:ext cx="824809" cy="304801"/>
          </a:xfrm>
          <a:prstGeom prst="rect">
            <a:avLst/>
          </a:prstGeom>
          <a:extLst>
            <a:ext uri="{C572A759-6A51-4108-AA02-DFA0A04FC94B}">
              <ma14:wrappingTextBoxFlag xmlns:ma14="http://schemas.microsoft.com/office/mac/drawingml/2011/main" val="1"/>
            </a:ext>
          </a:extLst>
        </p:spPr>
        <p:txBody>
          <a:bodyPr>
            <a:normAutofit fontScale="100000" lnSpcReduction="0"/>
          </a:bodyPr>
          <a:lstStyle/>
          <a:p>
            <a:pPr/>
            <a:fld id="{86CB4B4D-7CA3-9044-876B-883B54F8677D}" type="slidenum"/>
          </a:p>
        </p:txBody>
      </p:sp>
      <p:sp>
        <p:nvSpPr>
          <p:cNvPr id="228" name="Lorem ipsum dolor sit amet, consectetur adipiscing elit. Nulla felis tortor, pharetra vel erat feugiat, blandit pretium nisl. Nulla velit nibh, rutrum vel scelerisque a, tincidunt id nibh. Nulla facilisi. Nunc neque urna, pellentesque sed libero id, consequat consequat nibh. Maecenas semper, diam dapibus rhoncus rhoncus, enim lectus ornare dui, ac interdum lorem sem vel enim. Cras volutpat est nisi, at interdum velit placerat quis. Nullam pretium leo nec ultrices malesuada. Sed et orci ac sapien scelerisque iaculis at a purus. Etiam a nulla tortor. Proin et nulla sed eros pharetra elementum quis vitae libero. Mauris maximus non dolor et viverra. Donec posuere tristique augue, eu faucibus arcu Quisque sed nisi sollicitudin, cursus nisi nec, vulputate mauris. Integer id vestibulum sem. Cras est lectus, laoreet sed convallis a, accumsan ut neque. Praesent sapien arcu, suscipit at pretium et, varius nec nisl. Quisque quis ipsum ac leo bibendum elementum. Phasellus finibus malesuada odio. Vestibulum ac quam sit amet mauris interdum"/>
          <p:cNvSpPr txBox="1"/>
          <p:nvPr/>
        </p:nvSpPr>
        <p:spPr>
          <a:xfrm>
            <a:off x="2038009" y="3251135"/>
            <a:ext cx="20307982" cy="9208098"/>
          </a:xfrm>
          <a:prstGeom prst="rect">
            <a:avLst/>
          </a:prstGeom>
          <a:ln w="12700">
            <a:miter lim="400000"/>
          </a:ln>
          <a:extLst>
            <a:ext uri="{C572A759-6A51-4108-AA02-DFA0A04FC94B}">
              <ma14:wrappingTextBoxFlag xmlns:ma14="http://schemas.microsoft.com/office/mac/drawingml/2011/main" val="1"/>
            </a:ext>
          </a:extLst>
        </p:spPr>
        <p:txBody>
          <a:bodyPr lIns="91444" tIns="91444" rIns="91444" bIns="91444" numCol="2" spcCol="1015399"/>
          <a:lstStyle>
            <a:lvl1pPr algn="just">
              <a:lnSpc>
                <a:spcPct val="130000"/>
              </a:lnSpc>
              <a:defRPr sz="3200">
                <a:solidFill>
                  <a:srgbClr val="808080"/>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3200">
                <a:solidFill>
                  <a:srgbClr val="808080"/>
                </a:solidFill>
                <a:latin typeface="+mn-lt"/>
                <a:ea typeface="+mn-ea"/>
                <a:cs typeface="+mn-cs"/>
                <a:sym typeface="Helvetica"/>
              </a:rPr>
              <a:t>Lorem ipsum dolor sit amet, consectetur adipiscing elit. Nulla felis tortor, pharetra vel erat feugiat, blandit pretium nisl. Nulla velit nibh, rutrum vel scelerisque a, tincidunt id nibh. Nulla facilisi. Nunc neque urna, pellentesque sed libero id, consequat consequat nibh. Maecenas semper, diam dapibus rhoncus rhoncus, enim lectus ornare dui, ac interdum lorem sem vel enim. Cras volutpat est nisi, at interdum velit placerat quis. Nullam pretium leo nec ultrices malesuada. Sed et orci ac sapien scelerisque iaculis at a purus. Etiam a nulla tortor. Proin et nulla sed eros pharetra elementum quis vitae libero. Mauris maximus non dolor et viverra. Donec posuere tristique augue, eu faucibus arcu Quisque sed nisi sollicitudin, cursus nisi nec, vulputate mauris. Integer id vestibulum sem. Cras est lectus, laoreet sed convallis a, accumsan ut neque. Praesent sapien arcu, suscipit at pretium et, varius nec nisl. Quisque quis ipsum ac leo bibendum elementum. Phasellus finibus malesuada odio. Vestibulum ac quam sit amet mauris interdum </a:t>
            </a:r>
          </a:p>
        </p:txBody>
      </p:sp>
      <p:sp>
        <p:nvSpPr>
          <p:cNvPr id="229" name="Two Columns Sample"/>
          <p:cNvSpPr txBox="1"/>
          <p:nvPr/>
        </p:nvSpPr>
        <p:spPr>
          <a:xfrm>
            <a:off x="1400413" y="953164"/>
            <a:ext cx="21586690" cy="12217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lvl1pPr algn="ctr">
              <a:defRPr sz="6400">
                <a:solidFill>
                  <a:schemeClr val="accent2"/>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6400">
                <a:solidFill>
                  <a:schemeClr val="accent2"/>
                </a:solidFill>
                <a:latin typeface="+mn-lt"/>
                <a:ea typeface="+mn-ea"/>
                <a:cs typeface="+mn-cs"/>
                <a:sym typeface="Helvetica"/>
              </a:rPr>
              <a:t>Two Columns Sample</a:t>
            </a:r>
          </a:p>
        </p:txBody>
      </p:sp>
      <p:sp>
        <p:nvSpPr>
          <p:cNvPr id="230" name="Write a subtitle here"/>
          <p:cNvSpPr txBox="1"/>
          <p:nvPr/>
        </p:nvSpPr>
        <p:spPr>
          <a:xfrm>
            <a:off x="1446790" y="1951975"/>
            <a:ext cx="21586690" cy="8026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lvl1pPr algn="ctr">
              <a:defRPr sz="3700">
                <a:solidFill>
                  <a:srgbClr val="808080"/>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3700">
                <a:solidFill>
                  <a:srgbClr val="808080"/>
                </a:solidFill>
                <a:latin typeface="+mn-lt"/>
                <a:ea typeface="+mn-ea"/>
                <a:cs typeface="+mn-cs"/>
                <a:sym typeface="Helvetica"/>
              </a:rPr>
              <a:t>Write a subtitle here</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2" name="Rectangle"/>
          <p:cNvSpPr/>
          <p:nvPr/>
        </p:nvSpPr>
        <p:spPr>
          <a:xfrm>
            <a:off x="-6373" y="-37039"/>
            <a:ext cx="24396746" cy="13790078"/>
          </a:xfrm>
          <a:prstGeom prst="rect">
            <a:avLst/>
          </a:prstGeom>
          <a:blipFill>
            <a:blip r:embed="rId3"/>
            <a:stretch>
              <a:fillRect/>
            </a:stretch>
          </a:blipFill>
          <a:ln w="12700">
            <a:miter lim="400000"/>
          </a:ln>
        </p:spPr>
        <p:txBody>
          <a:bodyPr lIns="45719" rIns="45719" anchor="ctr"/>
          <a:lstStyle/>
          <a:p>
            <a:pPr defTabSz="1219261">
              <a:defRPr sz="4800">
                <a:solidFill>
                  <a:srgbClr val="FFFFFF"/>
                </a:solidFill>
              </a:defRPr>
            </a:pPr>
          </a:p>
        </p:txBody>
      </p:sp>
      <p:pic>
        <p:nvPicPr>
          <p:cNvPr id="233" name="boston_panorama-wallpaper-1920x1080.jpg" descr="boston_panorama-wallpaper-1920x1080.jpg"/>
          <p:cNvPicPr>
            <a:picLocks noChangeAspect="1"/>
          </p:cNvPicPr>
          <p:nvPr/>
        </p:nvPicPr>
        <p:blipFill>
          <a:blip r:embed="rId4">
            <a:extLst/>
          </a:blip>
          <a:srcRect l="1984" t="0" r="1983" b="0"/>
          <a:stretch>
            <a:fillRect/>
          </a:stretch>
        </p:blipFill>
        <p:spPr>
          <a:xfrm>
            <a:off x="0" y="0"/>
            <a:ext cx="24387176" cy="13716000"/>
          </a:xfrm>
          <a:prstGeom prst="rect">
            <a:avLst/>
          </a:prstGeom>
          <a:ln w="12700">
            <a:miter lim="400000"/>
          </a:ln>
        </p:spPr>
      </p:pic>
      <p:sp>
        <p:nvSpPr>
          <p:cNvPr id="234" name="Rectangle"/>
          <p:cNvSpPr/>
          <p:nvPr/>
        </p:nvSpPr>
        <p:spPr>
          <a:xfrm>
            <a:off x="9517197" y="3507416"/>
            <a:ext cx="5352783" cy="6519750"/>
          </a:xfrm>
          <a:prstGeom prst="rect">
            <a:avLst/>
          </a:prstGeom>
          <a:solidFill>
            <a:schemeClr val="accent2"/>
          </a:solidFill>
          <a:ln w="12700">
            <a:miter lim="400000"/>
          </a:ln>
        </p:spPr>
        <p:txBody>
          <a:bodyPr lIns="45719" rIns="45719" anchor="ctr"/>
          <a:lstStyle/>
          <a:p>
            <a:pPr algn="ctr">
              <a:defRPr>
                <a:solidFill>
                  <a:srgbClr val="FFFFFF"/>
                </a:solidFill>
                <a:latin typeface="+mn-lt"/>
                <a:ea typeface="+mn-ea"/>
                <a:cs typeface="+mn-cs"/>
                <a:sym typeface="Helvetica"/>
              </a:defRPr>
            </a:pPr>
          </a:p>
        </p:txBody>
      </p:sp>
      <p:sp>
        <p:nvSpPr>
          <p:cNvPr id="235" name="WeavelBot…"/>
          <p:cNvSpPr txBox="1"/>
          <p:nvPr/>
        </p:nvSpPr>
        <p:spPr>
          <a:xfrm>
            <a:off x="10040690" y="6087267"/>
            <a:ext cx="4311546" cy="2697491"/>
          </a:xfrm>
          <a:prstGeom prst="rect">
            <a:avLst/>
          </a:prstGeom>
          <a:ln w="12700">
            <a:miter lim="400000"/>
          </a:ln>
          <a:extLst>
            <a:ext uri="{C572A759-6A51-4108-AA02-DFA0A04FC94B}">
              <ma14:wrappingTextBoxFlag xmlns:ma14="http://schemas.microsoft.com/office/mac/drawingml/2011/main" val="1"/>
            </a:ext>
          </a:extLst>
        </p:spPr>
        <p:txBody>
          <a:bodyPr lIns="91444" tIns="91444" rIns="91444" bIns="91444">
            <a:spAutoFit/>
          </a:bodyPr>
          <a:lstStyle/>
          <a:p>
            <a:pPr algn="ctr"/>
            <a:r>
              <a:rPr>
                <a:solidFill>
                  <a:srgbClr val="FFFFFF"/>
                </a:solidFill>
                <a:latin typeface="+mn-lt"/>
                <a:ea typeface="+mn-ea"/>
                <a:cs typeface="+mn-cs"/>
                <a:sym typeface="Helvetica"/>
              </a:rPr>
              <a:t>WeavelBot</a:t>
            </a:r>
            <a:endParaRPr>
              <a:solidFill>
                <a:srgbClr val="FFFFFF"/>
              </a:solidFill>
              <a:latin typeface="+mn-lt"/>
              <a:ea typeface="+mn-ea"/>
              <a:cs typeface="+mn-cs"/>
              <a:sym typeface="Helvetica"/>
            </a:endParaRPr>
          </a:p>
          <a:p>
            <a:pPr algn="ctr"/>
            <a:r>
              <a:rPr sz="3700">
                <a:solidFill>
                  <a:srgbClr val="FFFFFF"/>
                </a:solidFill>
                <a:latin typeface="+mn-lt"/>
                <a:ea typeface="+mn-ea"/>
                <a:cs typeface="+mn-cs"/>
                <a:sym typeface="Helvetica"/>
              </a:rPr>
              <a:t>—</a:t>
            </a:r>
            <a:endParaRPr sz="3700">
              <a:solidFill>
                <a:srgbClr val="FFFFFF"/>
              </a:solidFill>
              <a:latin typeface="+mn-lt"/>
              <a:ea typeface="+mn-ea"/>
              <a:cs typeface="+mn-cs"/>
              <a:sym typeface="Helvetica"/>
            </a:endParaRPr>
          </a:p>
          <a:p>
            <a:pPr algn="ctr"/>
            <a:r>
              <a:rPr sz="2800">
                <a:solidFill>
                  <a:srgbClr val="FFFFFF"/>
                </a:solidFill>
                <a:latin typeface="+mn-lt"/>
                <a:ea typeface="+mn-ea"/>
                <a:cs typeface="+mn-cs"/>
                <a:sym typeface="Helvetica"/>
              </a:rPr>
              <a:t>NTUEE,</a:t>
            </a:r>
            <a:endParaRPr sz="2800">
              <a:solidFill>
                <a:srgbClr val="FFFFFF"/>
              </a:solidFill>
              <a:latin typeface="+mn-lt"/>
              <a:ea typeface="+mn-ea"/>
              <a:cs typeface="+mn-cs"/>
              <a:sym typeface="Helvetica"/>
            </a:endParaRPr>
          </a:p>
          <a:p>
            <a:pPr algn="ctr"/>
            <a:r>
              <a:rPr sz="2800">
                <a:solidFill>
                  <a:srgbClr val="FFFFFF"/>
                </a:solidFill>
                <a:latin typeface="+mn-lt"/>
                <a:ea typeface="+mn-ea"/>
                <a:cs typeface="+mn-cs"/>
                <a:sym typeface="Helvetica"/>
              </a:rPr>
              <a:t>No.1, Sec. 4, Roosevelt Road, Taipei, Taiwan 10</a:t>
            </a:r>
          </a:p>
        </p:txBody>
      </p:sp>
      <p:grpSp>
        <p:nvGrpSpPr>
          <p:cNvPr id="239" name="Group"/>
          <p:cNvGrpSpPr/>
          <p:nvPr/>
        </p:nvGrpSpPr>
        <p:grpSpPr>
          <a:xfrm>
            <a:off x="11823279" y="5229712"/>
            <a:ext cx="803486" cy="511288"/>
            <a:chOff x="0" y="0"/>
            <a:chExt cx="803484" cy="511287"/>
          </a:xfrm>
        </p:grpSpPr>
        <p:sp>
          <p:nvSpPr>
            <p:cNvPr id="236" name="Shape"/>
            <p:cNvSpPr/>
            <p:nvPr/>
          </p:nvSpPr>
          <p:spPr>
            <a:xfrm>
              <a:off x="0" y="0"/>
              <a:ext cx="803485" cy="5112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83" y="21600"/>
                  </a:moveTo>
                  <a:cubicBezTo>
                    <a:pt x="922" y="21600"/>
                    <a:pt x="922" y="21600"/>
                    <a:pt x="922" y="21600"/>
                  </a:cubicBezTo>
                  <a:cubicBezTo>
                    <a:pt x="231" y="21600"/>
                    <a:pt x="0" y="21237"/>
                    <a:pt x="0" y="20873"/>
                  </a:cubicBezTo>
                  <a:cubicBezTo>
                    <a:pt x="0" y="1090"/>
                    <a:pt x="0" y="1090"/>
                    <a:pt x="0" y="1090"/>
                  </a:cubicBezTo>
                  <a:cubicBezTo>
                    <a:pt x="0" y="363"/>
                    <a:pt x="231" y="0"/>
                    <a:pt x="922" y="0"/>
                  </a:cubicBezTo>
                  <a:cubicBezTo>
                    <a:pt x="20883" y="0"/>
                    <a:pt x="20883" y="0"/>
                    <a:pt x="20883" y="0"/>
                  </a:cubicBezTo>
                  <a:cubicBezTo>
                    <a:pt x="21113" y="0"/>
                    <a:pt x="21600" y="363"/>
                    <a:pt x="21600" y="1090"/>
                  </a:cubicBezTo>
                  <a:cubicBezTo>
                    <a:pt x="21600" y="20873"/>
                    <a:pt x="21600" y="20873"/>
                    <a:pt x="21600" y="20873"/>
                  </a:cubicBezTo>
                  <a:cubicBezTo>
                    <a:pt x="21600" y="21237"/>
                    <a:pt x="21113" y="21600"/>
                    <a:pt x="20883" y="21600"/>
                  </a:cubicBezTo>
                  <a:close/>
                  <a:moveTo>
                    <a:pt x="922" y="20873"/>
                  </a:moveTo>
                  <a:cubicBezTo>
                    <a:pt x="20421" y="20873"/>
                    <a:pt x="20421" y="20873"/>
                    <a:pt x="20421" y="20873"/>
                  </a:cubicBezTo>
                  <a:cubicBezTo>
                    <a:pt x="20421" y="1453"/>
                    <a:pt x="20421" y="1453"/>
                    <a:pt x="20421" y="1453"/>
                  </a:cubicBezTo>
                  <a:cubicBezTo>
                    <a:pt x="922" y="1453"/>
                    <a:pt x="922" y="1453"/>
                    <a:pt x="922" y="1453"/>
                  </a:cubicBezTo>
                  <a:lnTo>
                    <a:pt x="922" y="20873"/>
                  </a:ln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237" name="Shape"/>
            <p:cNvSpPr/>
            <p:nvPr/>
          </p:nvSpPr>
          <p:spPr>
            <a:xfrm>
              <a:off x="0" y="237066"/>
              <a:ext cx="803485" cy="2742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83" y="21600"/>
                  </a:moveTo>
                  <a:cubicBezTo>
                    <a:pt x="922" y="21600"/>
                    <a:pt x="922" y="21600"/>
                    <a:pt x="922" y="21600"/>
                  </a:cubicBezTo>
                  <a:cubicBezTo>
                    <a:pt x="692" y="21600"/>
                    <a:pt x="692" y="21600"/>
                    <a:pt x="231" y="21600"/>
                  </a:cubicBezTo>
                  <a:cubicBezTo>
                    <a:pt x="0" y="20930"/>
                    <a:pt x="0" y="20930"/>
                    <a:pt x="0" y="20930"/>
                  </a:cubicBezTo>
                  <a:cubicBezTo>
                    <a:pt x="6969" y="0"/>
                    <a:pt x="6969" y="0"/>
                    <a:pt x="6969" y="0"/>
                  </a:cubicBezTo>
                  <a:cubicBezTo>
                    <a:pt x="10685" y="10800"/>
                    <a:pt x="10685" y="10800"/>
                    <a:pt x="10685" y="10800"/>
                  </a:cubicBezTo>
                  <a:cubicBezTo>
                    <a:pt x="14400" y="0"/>
                    <a:pt x="14400" y="0"/>
                    <a:pt x="14400" y="0"/>
                  </a:cubicBezTo>
                  <a:cubicBezTo>
                    <a:pt x="21600" y="20930"/>
                    <a:pt x="21600" y="20930"/>
                    <a:pt x="21600" y="20930"/>
                  </a:cubicBezTo>
                  <a:cubicBezTo>
                    <a:pt x="21113" y="21600"/>
                    <a:pt x="21113" y="21600"/>
                    <a:pt x="21113" y="21600"/>
                  </a:cubicBezTo>
                  <a:lnTo>
                    <a:pt x="20883" y="21600"/>
                  </a:lnTo>
                  <a:close/>
                  <a:moveTo>
                    <a:pt x="6969" y="4022"/>
                  </a:moveTo>
                  <a:cubicBezTo>
                    <a:pt x="1614" y="20259"/>
                    <a:pt x="1614" y="20259"/>
                    <a:pt x="1614" y="20259"/>
                  </a:cubicBezTo>
                  <a:cubicBezTo>
                    <a:pt x="19960" y="20259"/>
                    <a:pt x="19960" y="20259"/>
                    <a:pt x="19960" y="20259"/>
                  </a:cubicBezTo>
                  <a:cubicBezTo>
                    <a:pt x="14400" y="4022"/>
                    <a:pt x="14400" y="4022"/>
                    <a:pt x="14400" y="4022"/>
                  </a:cubicBezTo>
                  <a:cubicBezTo>
                    <a:pt x="11377" y="12811"/>
                    <a:pt x="11377" y="12811"/>
                    <a:pt x="11377" y="12811"/>
                  </a:cubicBezTo>
                  <a:cubicBezTo>
                    <a:pt x="11146" y="14152"/>
                    <a:pt x="10454" y="14152"/>
                    <a:pt x="10454" y="12811"/>
                  </a:cubicBezTo>
                  <a:lnTo>
                    <a:pt x="6969" y="4022"/>
                  </a:ln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238" name="Shape"/>
            <p:cNvSpPr/>
            <p:nvPr/>
          </p:nvSpPr>
          <p:spPr>
            <a:xfrm>
              <a:off x="0" y="0"/>
              <a:ext cx="803485" cy="4139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85" y="21600"/>
                  </a:moveTo>
                  <a:lnTo>
                    <a:pt x="10454" y="20706"/>
                  </a:lnTo>
                  <a:cubicBezTo>
                    <a:pt x="0" y="1341"/>
                    <a:pt x="0" y="1341"/>
                    <a:pt x="0" y="1341"/>
                  </a:cubicBezTo>
                  <a:cubicBezTo>
                    <a:pt x="231" y="447"/>
                    <a:pt x="231" y="447"/>
                    <a:pt x="231" y="447"/>
                  </a:cubicBezTo>
                  <a:cubicBezTo>
                    <a:pt x="692" y="0"/>
                    <a:pt x="692" y="0"/>
                    <a:pt x="922" y="0"/>
                  </a:cubicBezTo>
                  <a:cubicBezTo>
                    <a:pt x="20883" y="0"/>
                    <a:pt x="20883" y="0"/>
                    <a:pt x="20883" y="0"/>
                  </a:cubicBezTo>
                  <a:cubicBezTo>
                    <a:pt x="20883" y="0"/>
                    <a:pt x="21113" y="0"/>
                    <a:pt x="21113" y="447"/>
                  </a:cubicBezTo>
                  <a:cubicBezTo>
                    <a:pt x="21600" y="1341"/>
                    <a:pt x="21600" y="1341"/>
                    <a:pt x="21600" y="1341"/>
                  </a:cubicBezTo>
                  <a:cubicBezTo>
                    <a:pt x="11377" y="20706"/>
                    <a:pt x="11377" y="20706"/>
                    <a:pt x="11377" y="20706"/>
                  </a:cubicBezTo>
                  <a:cubicBezTo>
                    <a:pt x="11146" y="20706"/>
                    <a:pt x="11146" y="21600"/>
                    <a:pt x="10685" y="21600"/>
                  </a:cubicBezTo>
                  <a:close/>
                  <a:moveTo>
                    <a:pt x="1614" y="1788"/>
                  </a:moveTo>
                  <a:cubicBezTo>
                    <a:pt x="10685" y="19366"/>
                    <a:pt x="10685" y="19366"/>
                    <a:pt x="10685" y="19366"/>
                  </a:cubicBezTo>
                  <a:cubicBezTo>
                    <a:pt x="19960" y="1788"/>
                    <a:pt x="19960" y="1788"/>
                    <a:pt x="19960" y="1788"/>
                  </a:cubicBezTo>
                  <a:lnTo>
                    <a:pt x="1614" y="1788"/>
                  </a:lnTo>
                  <a:close/>
                </a:path>
              </a:pathLst>
            </a:custGeom>
            <a:solidFill>
              <a:srgbClr val="FFFFFF"/>
            </a:solidFill>
            <a:ln w="12700" cap="flat">
              <a:noFill/>
              <a:miter lim="400000"/>
            </a:ln>
            <a:effectLst/>
          </p:spPr>
          <p:txBody>
            <a:bodyPr wrap="square" lIns="45719" tIns="45719" rIns="45719" bIns="45719" numCol="1" anchor="ctr">
              <a:noAutofit/>
            </a:bodyPr>
            <a:lstStyle/>
            <a:p>
              <a:pPr/>
            </a:p>
          </p:txBody>
        </p:sp>
      </p:gr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43" name="8H0UdTsvRFqe03hZkNJr_New York - On the rock - Empire State Building.jpg" descr="8H0UdTsvRFqe03hZkNJr_New York - On the rock - Empire State Building.jpg"/>
          <p:cNvPicPr>
            <a:picLocks noChangeAspect="1"/>
          </p:cNvPicPr>
          <p:nvPr/>
        </p:nvPicPr>
        <p:blipFill>
          <a:blip r:embed="rId2">
            <a:extLst/>
          </a:blip>
          <a:stretch>
            <a:fillRect/>
          </a:stretch>
        </p:blipFill>
        <p:spPr>
          <a:xfrm>
            <a:off x="0" y="0"/>
            <a:ext cx="24387175" cy="13716000"/>
          </a:xfrm>
          <a:prstGeom prst="rect">
            <a:avLst/>
          </a:prstGeom>
          <a:ln w="12700">
            <a:miter lim="400000"/>
          </a:ln>
        </p:spPr>
      </p:pic>
      <p:sp>
        <p:nvSpPr>
          <p:cNvPr id="244" name="Rectangle"/>
          <p:cNvSpPr/>
          <p:nvPr/>
        </p:nvSpPr>
        <p:spPr>
          <a:xfrm>
            <a:off x="1" y="2"/>
            <a:ext cx="24387174" cy="13957325"/>
          </a:xfrm>
          <a:prstGeom prst="rect">
            <a:avLst/>
          </a:prstGeom>
          <a:solidFill>
            <a:srgbClr val="0F253F">
              <a:alpha val="79000"/>
            </a:srgbClr>
          </a:solidFill>
          <a:ln w="12700">
            <a:miter lim="400000"/>
          </a:ln>
        </p:spPr>
        <p:txBody>
          <a:bodyPr lIns="45719" rIns="45719" anchor="ctr"/>
          <a:lstStyle/>
          <a:p>
            <a:pPr algn="ctr">
              <a:defRPr>
                <a:solidFill>
                  <a:srgbClr val="FFFFFF"/>
                </a:solidFill>
                <a:latin typeface="+mn-lt"/>
                <a:ea typeface="+mn-ea"/>
                <a:cs typeface="+mn-cs"/>
                <a:sym typeface="Helvetica"/>
              </a:defRPr>
            </a:pPr>
          </a:p>
        </p:txBody>
      </p:sp>
      <p:sp>
        <p:nvSpPr>
          <p:cNvPr id="245" name="Thanks for Listening"/>
          <p:cNvSpPr txBox="1"/>
          <p:nvPr/>
        </p:nvSpPr>
        <p:spPr>
          <a:xfrm>
            <a:off x="1417181" y="5433264"/>
            <a:ext cx="21586690" cy="18694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lvl1pPr algn="ctr">
              <a:defRPr b="1" sz="10700">
                <a:solidFill>
                  <a:srgbClr val="FFFFFF"/>
                </a:solidFill>
                <a:latin typeface="+mn-lt"/>
                <a:ea typeface="+mn-ea"/>
                <a:cs typeface="+mn-cs"/>
                <a:sym typeface="Helvetica"/>
              </a:defRPr>
            </a:lvl1pPr>
          </a:lstStyle>
          <a:p>
            <a:pPr>
              <a:defRPr b="0" sz="4300">
                <a:solidFill>
                  <a:srgbClr val="000000"/>
                </a:solidFill>
                <a:latin typeface="Calibri"/>
                <a:ea typeface="Calibri"/>
                <a:cs typeface="Calibri"/>
                <a:sym typeface="Calibri"/>
              </a:defRPr>
            </a:pPr>
            <a:r>
              <a:rPr b="1" sz="10700">
                <a:solidFill>
                  <a:srgbClr val="FFFFFF"/>
                </a:solidFill>
                <a:latin typeface="+mn-lt"/>
                <a:ea typeface="+mn-ea"/>
                <a:cs typeface="+mn-cs"/>
                <a:sym typeface="Helvetica"/>
              </a:rPr>
              <a:t>Thanks for Listening</a:t>
            </a:r>
          </a:p>
        </p:txBody>
      </p:sp>
      <p:sp>
        <p:nvSpPr>
          <p:cNvPr id="246" name="Wish you have a nice trip!">
            <a:hlinkClick r:id="rId3" invalidUrl="" action="" tgtFrame="" tooltip="" history="1" highlightClick="0" endSnd="0"/>
          </p:cNvPr>
          <p:cNvSpPr txBox="1"/>
          <p:nvPr/>
        </p:nvSpPr>
        <p:spPr>
          <a:xfrm>
            <a:off x="1431900" y="6874239"/>
            <a:ext cx="21586690" cy="15646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p>
            <a:pPr algn="ctr">
              <a:defRPr>
                <a:solidFill>
                  <a:srgbClr val="FFFFFF"/>
                </a:solidFill>
              </a:defRPr>
            </a:pPr>
          </a:p>
          <a:p>
            <a:pPr algn="ctr">
              <a:defRPr>
                <a:solidFill>
                  <a:srgbClr val="FFFFFF"/>
                </a:solidFill>
              </a:defRPr>
            </a:pPr>
            <a:r>
              <a:t>Wish you have a nice trip!</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 name="Why Bots?"/>
          <p:cNvSpPr txBox="1"/>
          <p:nvPr/>
        </p:nvSpPr>
        <p:spPr>
          <a:xfrm>
            <a:off x="1337098" y="5194143"/>
            <a:ext cx="21586690" cy="12217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lvl1pPr algn="ctr">
              <a:defRPr sz="6400">
                <a:solidFill>
                  <a:schemeClr val="accent2"/>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6400">
                <a:solidFill>
                  <a:schemeClr val="accent2"/>
                </a:solidFill>
                <a:latin typeface="+mn-lt"/>
                <a:ea typeface="+mn-ea"/>
                <a:cs typeface="+mn-cs"/>
                <a:sym typeface="Helvetica"/>
              </a:rPr>
              <a:t>Why Bots?</a:t>
            </a:r>
          </a:p>
        </p:txBody>
      </p:sp>
      <p:sp>
        <p:nvSpPr>
          <p:cNvPr id="64" name="Have you ever heard bots will replace websites and apps?"/>
          <p:cNvSpPr txBox="1"/>
          <p:nvPr/>
        </p:nvSpPr>
        <p:spPr>
          <a:xfrm>
            <a:off x="1351818" y="6129656"/>
            <a:ext cx="21586690" cy="8026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lvl1pPr algn="ctr">
              <a:defRPr sz="3700">
                <a:solidFill>
                  <a:srgbClr val="808080"/>
                </a:solidFill>
                <a:latin typeface="+mn-lt"/>
                <a:ea typeface="+mn-ea"/>
                <a:cs typeface="+mn-cs"/>
                <a:sym typeface="Helvetica"/>
              </a:defRPr>
            </a:lvl1pPr>
          </a:lstStyle>
          <a:p>
            <a:pPr/>
            <a:r>
              <a:t>Have you ever heard bots will replace websites and apps?</a:t>
            </a:r>
          </a:p>
        </p:txBody>
      </p:sp>
      <p:grpSp>
        <p:nvGrpSpPr>
          <p:cNvPr id="75" name="Group"/>
          <p:cNvGrpSpPr/>
          <p:nvPr/>
        </p:nvGrpSpPr>
        <p:grpSpPr>
          <a:xfrm>
            <a:off x="5271556" y="9141520"/>
            <a:ext cx="1692819" cy="1692599"/>
            <a:chOff x="0" y="0"/>
            <a:chExt cx="1692817" cy="1692598"/>
          </a:xfrm>
        </p:grpSpPr>
        <p:grpSp>
          <p:nvGrpSpPr>
            <p:cNvPr id="73" name="Group"/>
            <p:cNvGrpSpPr/>
            <p:nvPr/>
          </p:nvGrpSpPr>
          <p:grpSpPr>
            <a:xfrm>
              <a:off x="539983" y="473403"/>
              <a:ext cx="683966" cy="671490"/>
              <a:chOff x="0" y="0"/>
              <a:chExt cx="683964" cy="671489"/>
            </a:xfrm>
          </p:grpSpPr>
          <p:sp>
            <p:nvSpPr>
              <p:cNvPr id="65" name="Line"/>
              <p:cNvSpPr/>
              <p:nvPr/>
            </p:nvSpPr>
            <p:spPr>
              <a:xfrm>
                <a:off x="213766" y="139394"/>
                <a:ext cx="204473" cy="3099"/>
              </a:xfrm>
              <a:prstGeom prst="line">
                <a:avLst/>
              </a:prstGeom>
              <a:noFill/>
              <a:ln w="9000" cap="flat">
                <a:solidFill>
                  <a:schemeClr val="accent2"/>
                </a:solidFill>
                <a:prstDash val="solid"/>
                <a:round/>
              </a:ln>
              <a:effectLst/>
            </p:spPr>
            <p:txBody>
              <a:bodyPr wrap="square" lIns="45719" tIns="45719" rIns="45719" bIns="45719" numCol="1" anchor="t">
                <a:noAutofit/>
              </a:bodyPr>
              <a:lstStyle/>
              <a:p>
                <a:pPr defTabSz="457200">
                  <a:defRPr sz="1200">
                    <a:latin typeface="+mn-lt"/>
                    <a:ea typeface="+mn-ea"/>
                    <a:cs typeface="+mn-cs"/>
                    <a:sym typeface="Helvetica"/>
                  </a:defRPr>
                </a:pPr>
              </a:p>
            </p:txBody>
          </p:sp>
          <p:sp>
            <p:nvSpPr>
              <p:cNvPr id="66" name="Line"/>
              <p:cNvSpPr/>
              <p:nvPr/>
            </p:nvSpPr>
            <p:spPr>
              <a:xfrm>
                <a:off x="213766" y="257105"/>
                <a:ext cx="204473" cy="3099"/>
              </a:xfrm>
              <a:prstGeom prst="line">
                <a:avLst/>
              </a:prstGeom>
              <a:noFill/>
              <a:ln w="9000" cap="flat">
                <a:solidFill>
                  <a:schemeClr val="accent2"/>
                </a:solidFill>
                <a:prstDash val="solid"/>
                <a:round/>
              </a:ln>
              <a:effectLst/>
            </p:spPr>
            <p:txBody>
              <a:bodyPr wrap="square" lIns="45719" tIns="45719" rIns="45719" bIns="45719" numCol="1" anchor="t">
                <a:noAutofit/>
              </a:bodyPr>
              <a:lstStyle/>
              <a:p>
                <a:pPr defTabSz="457200">
                  <a:defRPr sz="1200">
                    <a:latin typeface="+mn-lt"/>
                    <a:ea typeface="+mn-ea"/>
                    <a:cs typeface="+mn-cs"/>
                    <a:sym typeface="Helvetica"/>
                  </a:defRPr>
                </a:pPr>
              </a:p>
            </p:txBody>
          </p:sp>
          <p:sp>
            <p:nvSpPr>
              <p:cNvPr id="67" name="Line"/>
              <p:cNvSpPr/>
              <p:nvPr/>
            </p:nvSpPr>
            <p:spPr>
              <a:xfrm>
                <a:off x="213766" y="374816"/>
                <a:ext cx="204473" cy="3099"/>
              </a:xfrm>
              <a:prstGeom prst="line">
                <a:avLst/>
              </a:prstGeom>
              <a:noFill/>
              <a:ln w="9000" cap="flat">
                <a:solidFill>
                  <a:schemeClr val="accent2"/>
                </a:solidFill>
                <a:prstDash val="solid"/>
                <a:round/>
              </a:ln>
              <a:effectLst/>
            </p:spPr>
            <p:txBody>
              <a:bodyPr wrap="square" lIns="45719" tIns="45719" rIns="45719" bIns="45719" numCol="1" anchor="t">
                <a:noAutofit/>
              </a:bodyPr>
              <a:lstStyle/>
              <a:p>
                <a:pPr defTabSz="457200">
                  <a:defRPr sz="1200">
                    <a:latin typeface="+mn-lt"/>
                    <a:ea typeface="+mn-ea"/>
                    <a:cs typeface="+mn-cs"/>
                    <a:sym typeface="Helvetica"/>
                  </a:defRPr>
                </a:pPr>
              </a:p>
            </p:txBody>
          </p:sp>
          <p:sp>
            <p:nvSpPr>
              <p:cNvPr id="68" name="Line"/>
              <p:cNvSpPr/>
              <p:nvPr/>
            </p:nvSpPr>
            <p:spPr>
              <a:xfrm>
                <a:off x="182785" y="83636"/>
                <a:ext cx="352478" cy="5878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18625"/>
                      <a:pt x="21600" y="18625"/>
                      <a:pt x="21600" y="18625"/>
                    </a:cubicBezTo>
                    <a:cubicBezTo>
                      <a:pt x="21600" y="20539"/>
                      <a:pt x="19358" y="21600"/>
                      <a:pt x="16211" y="21600"/>
                    </a:cubicBezTo>
                    <a:cubicBezTo>
                      <a:pt x="0" y="21600"/>
                      <a:pt x="0" y="21600"/>
                      <a:pt x="0" y="21600"/>
                    </a:cubicBezTo>
                  </a:path>
                </a:pathLst>
              </a:custGeom>
              <a:noFill/>
              <a:ln w="9000" cap="flat">
                <a:solidFill>
                  <a:schemeClr val="accent2"/>
                </a:solidFill>
                <a:prstDash val="solid"/>
                <a:round/>
              </a:ln>
              <a:effectLst/>
            </p:spPr>
            <p:txBody>
              <a:bodyPr wrap="square" lIns="45719" tIns="45719" rIns="45719" bIns="45719" numCol="1" anchor="t">
                <a:noAutofit/>
              </a:bodyPr>
              <a:lstStyle/>
              <a:p>
                <a:pPr>
                  <a:defRPr>
                    <a:latin typeface="+mn-lt"/>
                    <a:ea typeface="+mn-ea"/>
                    <a:cs typeface="+mn-cs"/>
                    <a:sym typeface="Helvetica"/>
                  </a:defRPr>
                </a:pPr>
              </a:p>
            </p:txBody>
          </p:sp>
          <p:sp>
            <p:nvSpPr>
              <p:cNvPr id="69" name="Line"/>
              <p:cNvSpPr/>
              <p:nvPr/>
            </p:nvSpPr>
            <p:spPr>
              <a:xfrm>
                <a:off x="96039" y="0"/>
                <a:ext cx="513577" cy="5073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3445"/>
                      <a:pt x="0" y="3445"/>
                      <a:pt x="0" y="3445"/>
                    </a:cubicBezTo>
                    <a:cubicBezTo>
                      <a:pt x="0" y="1887"/>
                      <a:pt x="1835" y="0"/>
                      <a:pt x="3699" y="0"/>
                    </a:cubicBezTo>
                    <a:cubicBezTo>
                      <a:pt x="21600" y="0"/>
                      <a:pt x="21600" y="0"/>
                      <a:pt x="21600" y="0"/>
                    </a:cubicBezTo>
                  </a:path>
                </a:pathLst>
              </a:custGeom>
              <a:noFill/>
              <a:ln w="9000" cap="flat">
                <a:solidFill>
                  <a:schemeClr val="accent2"/>
                </a:solidFill>
                <a:prstDash val="solid"/>
                <a:round/>
              </a:ln>
              <a:effectLst/>
            </p:spPr>
            <p:txBody>
              <a:bodyPr wrap="square" lIns="45719" tIns="45719" rIns="45719" bIns="45719" numCol="1" anchor="t">
                <a:noAutofit/>
              </a:bodyPr>
              <a:lstStyle/>
              <a:p>
                <a:pPr>
                  <a:defRPr>
                    <a:latin typeface="+mn-lt"/>
                    <a:ea typeface="+mn-ea"/>
                    <a:cs typeface="+mn-cs"/>
                    <a:sym typeface="Helvetica"/>
                  </a:defRPr>
                </a:pPr>
              </a:p>
            </p:txBody>
          </p:sp>
          <p:sp>
            <p:nvSpPr>
              <p:cNvPr id="70" name="Line"/>
              <p:cNvSpPr/>
              <p:nvPr/>
            </p:nvSpPr>
            <p:spPr>
              <a:xfrm>
                <a:off x="0" y="508017"/>
                <a:ext cx="470204" cy="1603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3363" y="0"/>
                      <a:pt x="3363" y="0"/>
                      <a:pt x="3363" y="0"/>
                    </a:cubicBezTo>
                    <a:cubicBezTo>
                      <a:pt x="1358" y="0"/>
                      <a:pt x="0" y="4905"/>
                      <a:pt x="0" y="11790"/>
                    </a:cubicBezTo>
                    <a:cubicBezTo>
                      <a:pt x="0" y="17733"/>
                      <a:pt x="1358" y="21600"/>
                      <a:pt x="3363" y="21600"/>
                    </a:cubicBezTo>
                    <a:lnTo>
                      <a:pt x="21600" y="21600"/>
                    </a:lnTo>
                  </a:path>
                </a:pathLst>
              </a:custGeom>
              <a:noFill/>
              <a:ln w="9000" cap="flat">
                <a:solidFill>
                  <a:schemeClr val="accent2"/>
                </a:solidFill>
                <a:prstDash val="solid"/>
                <a:round/>
              </a:ln>
              <a:effectLst/>
            </p:spPr>
            <p:txBody>
              <a:bodyPr wrap="square" lIns="45719" tIns="45719" rIns="45719" bIns="45719" numCol="1" anchor="t">
                <a:noAutofit/>
              </a:bodyPr>
              <a:lstStyle/>
              <a:p>
                <a:pPr>
                  <a:defRPr>
                    <a:latin typeface="+mn-lt"/>
                    <a:ea typeface="+mn-ea"/>
                    <a:cs typeface="+mn-cs"/>
                    <a:sym typeface="Helvetica"/>
                  </a:defRPr>
                </a:pPr>
              </a:p>
            </p:txBody>
          </p:sp>
          <p:sp>
            <p:nvSpPr>
              <p:cNvPr id="71" name="Shape"/>
              <p:cNvSpPr/>
              <p:nvPr/>
            </p:nvSpPr>
            <p:spPr>
              <a:xfrm>
                <a:off x="381061" y="508017"/>
                <a:ext cx="154201" cy="1603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790"/>
                    </a:moveTo>
                    <a:cubicBezTo>
                      <a:pt x="21600" y="17733"/>
                      <a:pt x="16471" y="21600"/>
                      <a:pt x="10258" y="21600"/>
                    </a:cubicBezTo>
                    <a:cubicBezTo>
                      <a:pt x="5129" y="21600"/>
                      <a:pt x="0" y="17733"/>
                      <a:pt x="0" y="11790"/>
                    </a:cubicBezTo>
                    <a:cubicBezTo>
                      <a:pt x="0" y="4905"/>
                      <a:pt x="5129" y="0"/>
                      <a:pt x="10258" y="0"/>
                    </a:cubicBezTo>
                    <a:cubicBezTo>
                      <a:pt x="16471" y="0"/>
                      <a:pt x="21600" y="4905"/>
                      <a:pt x="21600" y="11790"/>
                    </a:cubicBezTo>
                  </a:path>
                </a:pathLst>
              </a:custGeom>
              <a:noFill/>
              <a:ln w="9000" cap="flat">
                <a:solidFill>
                  <a:schemeClr val="accent2"/>
                </a:solidFill>
                <a:prstDash val="solid"/>
                <a:round/>
              </a:ln>
              <a:effectLst/>
            </p:spPr>
            <p:txBody>
              <a:bodyPr wrap="square" lIns="45719" tIns="45719" rIns="45719" bIns="45719" numCol="1" anchor="ctr">
                <a:noAutofit/>
              </a:bodyPr>
              <a:lstStyle/>
              <a:p>
                <a:pPr>
                  <a:defRPr>
                    <a:latin typeface="+mn-lt"/>
                    <a:ea typeface="+mn-ea"/>
                    <a:cs typeface="+mn-cs"/>
                    <a:sym typeface="Helvetica"/>
                  </a:defRPr>
                </a:pPr>
              </a:p>
            </p:txBody>
          </p:sp>
          <p:sp>
            <p:nvSpPr>
              <p:cNvPr id="72" name="Shape"/>
              <p:cNvSpPr/>
              <p:nvPr/>
            </p:nvSpPr>
            <p:spPr>
              <a:xfrm>
                <a:off x="535965" y="0"/>
                <a:ext cx="148000" cy="1603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17"/>
                      <a:pt x="17259" y="21600"/>
                      <a:pt x="10748" y="21600"/>
                    </a:cubicBezTo>
                    <a:cubicBezTo>
                      <a:pt x="4341" y="21600"/>
                      <a:pt x="0" y="16717"/>
                      <a:pt x="0" y="10800"/>
                    </a:cubicBezTo>
                    <a:cubicBezTo>
                      <a:pt x="0" y="3944"/>
                      <a:pt x="4341" y="0"/>
                      <a:pt x="10748" y="0"/>
                    </a:cubicBezTo>
                    <a:cubicBezTo>
                      <a:pt x="17259" y="0"/>
                      <a:pt x="21600" y="3944"/>
                      <a:pt x="21600" y="10800"/>
                    </a:cubicBezTo>
                  </a:path>
                </a:pathLst>
              </a:custGeom>
              <a:noFill/>
              <a:ln w="9000" cap="flat">
                <a:solidFill>
                  <a:schemeClr val="accent2"/>
                </a:solidFill>
                <a:prstDash val="solid"/>
                <a:round/>
              </a:ln>
              <a:effectLst/>
            </p:spPr>
            <p:txBody>
              <a:bodyPr wrap="square" lIns="45719" tIns="45719" rIns="45719" bIns="45719" numCol="1" anchor="ctr">
                <a:noAutofit/>
              </a:bodyPr>
              <a:lstStyle/>
              <a:p>
                <a:pPr>
                  <a:defRPr>
                    <a:latin typeface="+mn-lt"/>
                    <a:ea typeface="+mn-ea"/>
                    <a:cs typeface="+mn-cs"/>
                    <a:sym typeface="Helvetica"/>
                  </a:defRPr>
                </a:pPr>
              </a:p>
            </p:txBody>
          </p:sp>
        </p:grpSp>
        <p:sp>
          <p:nvSpPr>
            <p:cNvPr id="74" name="Circle"/>
            <p:cNvSpPr/>
            <p:nvPr/>
          </p:nvSpPr>
          <p:spPr>
            <a:xfrm>
              <a:off x="0" y="-1"/>
              <a:ext cx="1692818" cy="1692600"/>
            </a:xfrm>
            <a:prstGeom prst="ellipse">
              <a:avLst/>
            </a:prstGeom>
            <a:noFill/>
            <a:ln w="3175" cap="flat">
              <a:solidFill>
                <a:schemeClr val="accent2"/>
              </a:solidFill>
              <a:prstDash val="solid"/>
              <a:bevel/>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a:defRPr>
                  <a:solidFill>
                    <a:srgbClr val="FFFFFF"/>
                  </a:solidFill>
                  <a:latin typeface="+mn-lt"/>
                  <a:ea typeface="+mn-ea"/>
                  <a:cs typeface="+mn-cs"/>
                  <a:sym typeface="Helvetica"/>
                </a:defRPr>
              </a:pPr>
            </a:p>
          </p:txBody>
        </p:sp>
      </p:grpSp>
      <p:grpSp>
        <p:nvGrpSpPr>
          <p:cNvPr id="78" name="Group"/>
          <p:cNvGrpSpPr/>
          <p:nvPr/>
        </p:nvGrpSpPr>
        <p:grpSpPr>
          <a:xfrm>
            <a:off x="11340037" y="8916300"/>
            <a:ext cx="1707103" cy="1706881"/>
            <a:chOff x="0" y="0"/>
            <a:chExt cx="1707102" cy="1706880"/>
          </a:xfrm>
        </p:grpSpPr>
        <p:sp>
          <p:nvSpPr>
            <p:cNvPr id="76" name="Shape"/>
            <p:cNvSpPr/>
            <p:nvPr/>
          </p:nvSpPr>
          <p:spPr>
            <a:xfrm>
              <a:off x="532922" y="497312"/>
              <a:ext cx="686622" cy="6584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922" y="0"/>
                  </a:moveTo>
                  <a:lnTo>
                    <a:pt x="13481" y="8268"/>
                  </a:lnTo>
                  <a:lnTo>
                    <a:pt x="21600" y="8268"/>
                  </a:lnTo>
                  <a:lnTo>
                    <a:pt x="15327" y="13355"/>
                  </a:lnTo>
                  <a:lnTo>
                    <a:pt x="17663" y="21600"/>
                  </a:lnTo>
                  <a:lnTo>
                    <a:pt x="10922" y="16514"/>
                  </a:lnTo>
                  <a:lnTo>
                    <a:pt x="4182" y="21600"/>
                  </a:lnTo>
                  <a:lnTo>
                    <a:pt x="6518" y="13355"/>
                  </a:lnTo>
                  <a:lnTo>
                    <a:pt x="0" y="8268"/>
                  </a:lnTo>
                  <a:lnTo>
                    <a:pt x="8142" y="8268"/>
                  </a:lnTo>
                  <a:lnTo>
                    <a:pt x="10922" y="0"/>
                  </a:lnTo>
                </a:path>
              </a:pathLst>
            </a:custGeom>
            <a:noFill/>
            <a:ln w="9000" cap="flat">
              <a:solidFill>
                <a:schemeClr val="accent2"/>
              </a:solidFill>
              <a:prstDash val="solid"/>
              <a:bevel/>
            </a:ln>
            <a:effectLst/>
          </p:spPr>
          <p:txBody>
            <a:bodyPr wrap="square" lIns="45719" tIns="45719" rIns="45719" bIns="45719" numCol="1" anchor="ctr">
              <a:noAutofit/>
            </a:bodyPr>
            <a:lstStyle/>
            <a:p>
              <a:pPr>
                <a:defRPr>
                  <a:latin typeface="+mn-lt"/>
                  <a:ea typeface="+mn-ea"/>
                  <a:cs typeface="+mn-cs"/>
                  <a:sym typeface="Helvetica"/>
                </a:defRPr>
              </a:pPr>
            </a:p>
          </p:txBody>
        </p:sp>
        <p:sp>
          <p:nvSpPr>
            <p:cNvPr id="77" name="Circle"/>
            <p:cNvSpPr/>
            <p:nvPr/>
          </p:nvSpPr>
          <p:spPr>
            <a:xfrm>
              <a:off x="-1" y="-1"/>
              <a:ext cx="1707104" cy="1706882"/>
            </a:xfrm>
            <a:prstGeom prst="ellipse">
              <a:avLst/>
            </a:prstGeom>
            <a:noFill/>
            <a:ln w="3175" cap="flat">
              <a:solidFill>
                <a:schemeClr val="accent2"/>
              </a:solidFill>
              <a:prstDash val="solid"/>
              <a:bevel/>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a:defRPr>
                  <a:solidFill>
                    <a:srgbClr val="FFFFFF"/>
                  </a:solidFill>
                  <a:latin typeface="+mn-lt"/>
                  <a:ea typeface="+mn-ea"/>
                  <a:cs typeface="+mn-cs"/>
                  <a:sym typeface="Helvetica"/>
                </a:defRPr>
              </a:pPr>
            </a:p>
          </p:txBody>
        </p:sp>
      </p:grpSp>
      <p:grpSp>
        <p:nvGrpSpPr>
          <p:cNvPr id="87" name="Group"/>
          <p:cNvGrpSpPr/>
          <p:nvPr/>
        </p:nvGrpSpPr>
        <p:grpSpPr>
          <a:xfrm>
            <a:off x="17449533" y="9018586"/>
            <a:ext cx="1707103" cy="1706881"/>
            <a:chOff x="0" y="0"/>
            <a:chExt cx="1707102" cy="1706880"/>
          </a:xfrm>
        </p:grpSpPr>
        <p:grpSp>
          <p:nvGrpSpPr>
            <p:cNvPr id="85" name="Group"/>
            <p:cNvGrpSpPr/>
            <p:nvPr/>
          </p:nvGrpSpPr>
          <p:grpSpPr>
            <a:xfrm>
              <a:off x="559498" y="477398"/>
              <a:ext cx="674119" cy="689660"/>
              <a:chOff x="0" y="0"/>
              <a:chExt cx="674117" cy="689659"/>
            </a:xfrm>
          </p:grpSpPr>
          <p:sp>
            <p:nvSpPr>
              <p:cNvPr id="79" name="Rectangle"/>
              <p:cNvSpPr/>
              <p:nvPr/>
            </p:nvSpPr>
            <p:spPr>
              <a:xfrm>
                <a:off x="0" y="193676"/>
                <a:ext cx="171118" cy="495978"/>
              </a:xfrm>
              <a:prstGeom prst="rect">
                <a:avLst/>
              </a:prstGeom>
              <a:noFill/>
              <a:ln w="9000" cap="flat">
                <a:solidFill>
                  <a:schemeClr val="accent2"/>
                </a:solidFill>
                <a:prstDash val="solid"/>
                <a:bevel/>
              </a:ln>
              <a:effectLst/>
            </p:spPr>
            <p:txBody>
              <a:bodyPr wrap="square" lIns="45719" tIns="45719" rIns="45719" bIns="45719" numCol="1" anchor="ctr">
                <a:noAutofit/>
              </a:bodyPr>
              <a:lstStyle/>
              <a:p>
                <a:pPr>
                  <a:defRPr>
                    <a:latin typeface="+mn-lt"/>
                    <a:ea typeface="+mn-ea"/>
                    <a:cs typeface="+mn-cs"/>
                    <a:sym typeface="Helvetica"/>
                  </a:defRPr>
                </a:pPr>
              </a:p>
            </p:txBody>
          </p:sp>
          <p:sp>
            <p:nvSpPr>
              <p:cNvPr id="80" name="Rectangle"/>
              <p:cNvSpPr/>
              <p:nvPr/>
            </p:nvSpPr>
            <p:spPr>
              <a:xfrm>
                <a:off x="171830" y="409219"/>
                <a:ext cx="161757" cy="280438"/>
              </a:xfrm>
              <a:prstGeom prst="rect">
                <a:avLst/>
              </a:prstGeom>
              <a:noFill/>
              <a:ln w="9000" cap="flat">
                <a:solidFill>
                  <a:schemeClr val="accent2"/>
                </a:solidFill>
                <a:prstDash val="solid"/>
                <a:bevel/>
              </a:ln>
              <a:effectLst/>
            </p:spPr>
            <p:txBody>
              <a:bodyPr wrap="square" lIns="45719" tIns="45719" rIns="45719" bIns="45719" numCol="1" anchor="ctr">
                <a:noAutofit/>
              </a:bodyPr>
              <a:lstStyle/>
              <a:p>
                <a:pPr>
                  <a:defRPr>
                    <a:latin typeface="+mn-lt"/>
                    <a:ea typeface="+mn-ea"/>
                    <a:cs typeface="+mn-cs"/>
                    <a:sym typeface="Helvetica"/>
                  </a:defRPr>
                </a:pPr>
              </a:p>
            </p:txBody>
          </p:sp>
          <p:sp>
            <p:nvSpPr>
              <p:cNvPr id="81" name="Rectangle"/>
              <p:cNvSpPr/>
              <p:nvPr/>
            </p:nvSpPr>
            <p:spPr>
              <a:xfrm>
                <a:off x="334289" y="328000"/>
                <a:ext cx="171121" cy="361657"/>
              </a:xfrm>
              <a:prstGeom prst="rect">
                <a:avLst/>
              </a:prstGeom>
              <a:noFill/>
              <a:ln w="9000" cap="flat">
                <a:solidFill>
                  <a:schemeClr val="accent2"/>
                </a:solidFill>
                <a:prstDash val="solid"/>
                <a:bevel/>
              </a:ln>
              <a:effectLst/>
            </p:spPr>
            <p:txBody>
              <a:bodyPr wrap="square" lIns="45719" tIns="45719" rIns="45719" bIns="45719" numCol="1" anchor="ctr">
                <a:noAutofit/>
              </a:bodyPr>
              <a:lstStyle/>
              <a:p>
                <a:pPr>
                  <a:defRPr>
                    <a:latin typeface="+mn-lt"/>
                    <a:ea typeface="+mn-ea"/>
                    <a:cs typeface="+mn-cs"/>
                    <a:sym typeface="Helvetica"/>
                  </a:defRPr>
                </a:pPr>
              </a:p>
            </p:txBody>
          </p:sp>
          <p:sp>
            <p:nvSpPr>
              <p:cNvPr id="82" name="Rectangle"/>
              <p:cNvSpPr/>
              <p:nvPr/>
            </p:nvSpPr>
            <p:spPr>
              <a:xfrm>
                <a:off x="502997" y="506056"/>
                <a:ext cx="171121" cy="183604"/>
              </a:xfrm>
              <a:prstGeom prst="rect">
                <a:avLst/>
              </a:prstGeom>
              <a:noFill/>
              <a:ln w="9000" cap="flat">
                <a:solidFill>
                  <a:schemeClr val="accent2"/>
                </a:solidFill>
                <a:prstDash val="solid"/>
                <a:bevel/>
              </a:ln>
              <a:effectLst/>
            </p:spPr>
            <p:txBody>
              <a:bodyPr wrap="square" lIns="45719" tIns="45719" rIns="45719" bIns="45719" numCol="1" anchor="ctr">
                <a:noAutofit/>
              </a:bodyPr>
              <a:lstStyle/>
              <a:p>
                <a:pPr>
                  <a:defRPr>
                    <a:latin typeface="+mn-lt"/>
                    <a:ea typeface="+mn-ea"/>
                    <a:cs typeface="+mn-cs"/>
                    <a:sym typeface="Helvetica"/>
                  </a:defRPr>
                </a:pPr>
              </a:p>
            </p:txBody>
          </p:sp>
          <p:sp>
            <p:nvSpPr>
              <p:cNvPr id="83" name="Line"/>
              <p:cNvSpPr/>
              <p:nvPr/>
            </p:nvSpPr>
            <p:spPr>
              <a:xfrm>
                <a:off x="53110" y="24990"/>
                <a:ext cx="583523" cy="2148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3117" y="7414"/>
                    </a:lnTo>
                    <a:lnTo>
                      <a:pt x="8745" y="17109"/>
                    </a:lnTo>
                    <a:lnTo>
                      <a:pt x="0" y="0"/>
                    </a:lnTo>
                  </a:path>
                </a:pathLst>
              </a:custGeom>
              <a:noFill/>
              <a:ln w="9000" cap="flat">
                <a:solidFill>
                  <a:schemeClr val="accent2"/>
                </a:solidFill>
                <a:prstDash val="solid"/>
                <a:round/>
              </a:ln>
              <a:effectLst/>
            </p:spPr>
            <p:txBody>
              <a:bodyPr wrap="square" lIns="45719" tIns="45719" rIns="45719" bIns="45719" numCol="1" anchor="t">
                <a:noAutofit/>
              </a:bodyPr>
              <a:lstStyle/>
              <a:p>
                <a:pPr>
                  <a:defRPr>
                    <a:latin typeface="+mn-lt"/>
                    <a:ea typeface="+mn-ea"/>
                    <a:cs typeface="+mn-cs"/>
                    <a:sym typeface="Helvetica"/>
                  </a:defRPr>
                </a:pPr>
              </a:p>
            </p:txBody>
          </p:sp>
          <p:sp>
            <p:nvSpPr>
              <p:cNvPr id="84" name="Line"/>
              <p:cNvSpPr/>
              <p:nvPr/>
            </p:nvSpPr>
            <p:spPr>
              <a:xfrm>
                <a:off x="43738" y="0"/>
                <a:ext cx="96144" cy="961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88" y="21600"/>
                    </a:moveTo>
                    <a:lnTo>
                      <a:pt x="0" y="3335"/>
                    </a:lnTo>
                    <a:lnTo>
                      <a:pt x="21600" y="0"/>
                    </a:lnTo>
                  </a:path>
                </a:pathLst>
              </a:custGeom>
              <a:noFill/>
              <a:ln w="9000" cap="flat">
                <a:solidFill>
                  <a:schemeClr val="accent2"/>
                </a:solidFill>
                <a:prstDash val="solid"/>
                <a:round/>
              </a:ln>
              <a:effectLst/>
            </p:spPr>
            <p:txBody>
              <a:bodyPr wrap="square" lIns="45719" tIns="45719" rIns="45719" bIns="45719" numCol="1" anchor="t">
                <a:noAutofit/>
              </a:bodyPr>
              <a:lstStyle/>
              <a:p>
                <a:pPr>
                  <a:defRPr>
                    <a:latin typeface="+mn-lt"/>
                    <a:ea typeface="+mn-ea"/>
                    <a:cs typeface="+mn-cs"/>
                    <a:sym typeface="Helvetica"/>
                  </a:defRPr>
                </a:pPr>
              </a:p>
            </p:txBody>
          </p:sp>
        </p:grpSp>
        <p:sp>
          <p:nvSpPr>
            <p:cNvPr id="86" name="Circle"/>
            <p:cNvSpPr/>
            <p:nvPr/>
          </p:nvSpPr>
          <p:spPr>
            <a:xfrm>
              <a:off x="-1" y="-1"/>
              <a:ext cx="1707104" cy="1706882"/>
            </a:xfrm>
            <a:prstGeom prst="ellipse">
              <a:avLst/>
            </a:prstGeom>
            <a:noFill/>
            <a:ln w="3175" cap="flat">
              <a:solidFill>
                <a:schemeClr val="accent2"/>
              </a:solidFill>
              <a:prstDash val="solid"/>
              <a:bevel/>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a:defRPr>
                  <a:solidFill>
                    <a:srgbClr val="FFFFFF"/>
                  </a:solidFill>
                  <a:latin typeface="+mn-lt"/>
                  <a:ea typeface="+mn-ea"/>
                  <a:cs typeface="+mn-cs"/>
                  <a:sym typeface="Helvetica"/>
                </a:defRPr>
              </a:pPr>
            </a:p>
          </p:txBody>
        </p:sp>
      </p:grpSp>
      <p:sp>
        <p:nvSpPr>
          <p:cNvPr id="88" name="“Only 1,000 of the one million apps in the iOS App Store or Android’s Google Play Store have 50,000 or more users. That’s only one-tenth of 1% of all apps. And Although many people have lots of apps on their smartphones, Quantcast reports that as many as 50% of people who download an app only use it once!” Jillian D’Onfro | Business Insider."/>
          <p:cNvSpPr txBox="1"/>
          <p:nvPr/>
        </p:nvSpPr>
        <p:spPr>
          <a:xfrm>
            <a:off x="1368758" y="6972603"/>
            <a:ext cx="21601408" cy="1478291"/>
          </a:xfrm>
          <a:prstGeom prst="rect">
            <a:avLst/>
          </a:prstGeom>
          <a:ln w="12700">
            <a:miter lim="400000"/>
          </a:ln>
          <a:extLst>
            <a:ext uri="{C572A759-6A51-4108-AA02-DFA0A04FC94B}">
              <ma14:wrappingTextBoxFlag xmlns:ma14="http://schemas.microsoft.com/office/mac/drawingml/2011/main" val="1"/>
            </a:ext>
          </a:extLst>
        </p:spPr>
        <p:txBody>
          <a:bodyPr lIns="91444" tIns="91444" rIns="91444" bIns="91444">
            <a:spAutoFit/>
          </a:bodyPr>
          <a:lstStyle/>
          <a:p>
            <a:pPr algn="ctr">
              <a:defRPr i="1" sz="2800">
                <a:solidFill>
                  <a:srgbClr val="808080"/>
                </a:solidFill>
                <a:latin typeface="+mn-lt"/>
                <a:ea typeface="+mn-ea"/>
                <a:cs typeface="+mn-cs"/>
                <a:sym typeface="Helvetica"/>
              </a:defRPr>
            </a:pPr>
            <a:r>
              <a:t>“Only 1,000 of the one million apps in the iOS App Store or Android’s Google Play Store have 50,000 or more users. That’s </a:t>
            </a:r>
            <a:r>
              <a:rPr>
                <a:solidFill>
                  <a:srgbClr val="FF2600"/>
                </a:solidFill>
              </a:rPr>
              <a:t>only one-tenth of 1%</a:t>
            </a:r>
            <a:r>
              <a:t> of all apps. And Although many people have lots of apps on their smartphones, Quantcast reports that as many as </a:t>
            </a:r>
            <a:r>
              <a:rPr>
                <a:solidFill>
                  <a:srgbClr val="FF2600"/>
                </a:solidFill>
              </a:rPr>
              <a:t>50% of people who download an app only use it once</a:t>
            </a:r>
            <a:r>
              <a:t>!” Jillian D’Onfro | Business Insider.</a:t>
            </a:r>
          </a:p>
        </p:txBody>
      </p:sp>
      <p:sp>
        <p:nvSpPr>
          <p:cNvPr id="89" name="Bots will be faster than websites and mobile apps"/>
          <p:cNvSpPr txBox="1"/>
          <p:nvPr/>
        </p:nvSpPr>
        <p:spPr>
          <a:xfrm>
            <a:off x="3127603" y="10988968"/>
            <a:ext cx="5975528" cy="1046491"/>
          </a:xfrm>
          <a:prstGeom prst="rect">
            <a:avLst/>
          </a:prstGeom>
          <a:ln w="12700">
            <a:miter lim="400000"/>
          </a:ln>
          <a:extLst>
            <a:ext uri="{C572A759-6A51-4108-AA02-DFA0A04FC94B}">
              <ma14:wrappingTextBoxFlag xmlns:ma14="http://schemas.microsoft.com/office/mac/drawingml/2011/main" val="1"/>
            </a:ext>
          </a:extLst>
        </p:spPr>
        <p:txBody>
          <a:bodyPr lIns="91444" tIns="91444" rIns="91444" bIns="91444">
            <a:spAutoFit/>
          </a:bodyPr>
          <a:lstStyle>
            <a:lvl1pPr algn="ctr">
              <a:defRPr sz="2800">
                <a:solidFill>
                  <a:srgbClr val="A6A6A6"/>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2800">
                <a:solidFill>
                  <a:srgbClr val="A6A6A6"/>
                </a:solidFill>
                <a:latin typeface="+mn-lt"/>
                <a:ea typeface="+mn-ea"/>
                <a:cs typeface="+mn-cs"/>
                <a:sym typeface="Helvetica"/>
              </a:rPr>
              <a:t>Bots will be faster than websites and mobile apps</a:t>
            </a:r>
          </a:p>
        </p:txBody>
      </p:sp>
      <p:sp>
        <p:nvSpPr>
          <p:cNvPr id="90" name="Bots will be easier to use than any other technology ever created."/>
          <p:cNvSpPr txBox="1"/>
          <p:nvPr/>
        </p:nvSpPr>
        <p:spPr>
          <a:xfrm>
            <a:off x="9205827" y="10988968"/>
            <a:ext cx="5975528" cy="1046491"/>
          </a:xfrm>
          <a:prstGeom prst="rect">
            <a:avLst/>
          </a:prstGeom>
          <a:ln w="12700">
            <a:miter lim="400000"/>
          </a:ln>
          <a:extLst>
            <a:ext uri="{C572A759-6A51-4108-AA02-DFA0A04FC94B}">
              <ma14:wrappingTextBoxFlag xmlns:ma14="http://schemas.microsoft.com/office/mac/drawingml/2011/main" val="1"/>
            </a:ext>
          </a:extLst>
        </p:spPr>
        <p:txBody>
          <a:bodyPr lIns="91444" tIns="91444" rIns="91444" bIns="91444">
            <a:spAutoFit/>
          </a:bodyPr>
          <a:lstStyle>
            <a:lvl1pPr algn="ctr">
              <a:defRPr sz="2800">
                <a:solidFill>
                  <a:srgbClr val="A6A6A6"/>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2800">
                <a:solidFill>
                  <a:srgbClr val="A6A6A6"/>
                </a:solidFill>
                <a:latin typeface="+mn-lt"/>
                <a:ea typeface="+mn-ea"/>
                <a:cs typeface="+mn-cs"/>
                <a:sym typeface="Helvetica"/>
              </a:rPr>
              <a:t>Bots will be easier to use than any other technology ever created.</a:t>
            </a:r>
          </a:p>
        </p:txBody>
      </p:sp>
      <p:sp>
        <p:nvSpPr>
          <p:cNvPr id="91" name="Every business is going to have a bot."/>
          <p:cNvSpPr txBox="1"/>
          <p:nvPr/>
        </p:nvSpPr>
        <p:spPr>
          <a:xfrm>
            <a:off x="15368993" y="10988968"/>
            <a:ext cx="5975528" cy="1046491"/>
          </a:xfrm>
          <a:prstGeom prst="rect">
            <a:avLst/>
          </a:prstGeom>
          <a:ln w="12700">
            <a:miter lim="400000"/>
          </a:ln>
          <a:extLst>
            <a:ext uri="{C572A759-6A51-4108-AA02-DFA0A04FC94B}">
              <ma14:wrappingTextBoxFlag xmlns:ma14="http://schemas.microsoft.com/office/mac/drawingml/2011/main" val="1"/>
            </a:ext>
          </a:extLst>
        </p:spPr>
        <p:txBody>
          <a:bodyPr lIns="91444" tIns="91444" rIns="91444" bIns="91444">
            <a:spAutoFit/>
          </a:bodyPr>
          <a:lstStyle>
            <a:lvl1pPr algn="ctr">
              <a:defRPr sz="2800">
                <a:solidFill>
                  <a:srgbClr val="A6A6A6"/>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2800">
                <a:solidFill>
                  <a:srgbClr val="A6A6A6"/>
                </a:solidFill>
                <a:latin typeface="+mn-lt"/>
                <a:ea typeface="+mn-ea"/>
                <a:cs typeface="+mn-cs"/>
                <a:sym typeface="Helvetica"/>
              </a:rPr>
              <a:t>Every business is going to have a bot.</a:t>
            </a:r>
          </a:p>
        </p:txBody>
      </p:sp>
      <p:pic>
        <p:nvPicPr>
          <p:cNvPr id="92" name="1*dzMfFCRsx0PG6P-bffOvNQ.png" descr="1*dzMfFCRsx0PG6P-bffOvNQ.png"/>
          <p:cNvPicPr>
            <a:picLocks noChangeAspect="1"/>
          </p:cNvPicPr>
          <p:nvPr/>
        </p:nvPicPr>
        <p:blipFill>
          <a:blip r:embed="rId3">
            <a:extLst/>
          </a:blip>
          <a:stretch>
            <a:fillRect/>
          </a:stretch>
        </p:blipFill>
        <p:spPr>
          <a:xfrm>
            <a:off x="15790749" y="-129970"/>
            <a:ext cx="8887596" cy="5669488"/>
          </a:xfrm>
          <a:prstGeom prst="rect">
            <a:avLst/>
          </a:prstGeom>
          <a:ln w="12700">
            <a:miter lim="400000"/>
          </a:ln>
        </p:spPr>
      </p:pic>
      <p:pic>
        <p:nvPicPr>
          <p:cNvPr id="93" name="1*J6zIwXmwCzQfhVv3i2CIEQ.jpeg" descr="1*J6zIwXmwCzQfhVv3i2CIEQ.jpeg"/>
          <p:cNvPicPr>
            <a:picLocks noChangeAspect="1"/>
          </p:cNvPicPr>
          <p:nvPr/>
        </p:nvPicPr>
        <p:blipFill>
          <a:blip r:embed="rId4">
            <a:extLst/>
          </a:blip>
          <a:stretch>
            <a:fillRect/>
          </a:stretch>
        </p:blipFill>
        <p:spPr>
          <a:xfrm>
            <a:off x="-121635" y="-330285"/>
            <a:ext cx="8146711" cy="5353553"/>
          </a:xfrm>
          <a:prstGeom prst="rect">
            <a:avLst/>
          </a:prstGeom>
          <a:ln w="12700">
            <a:miter lim="400000"/>
          </a:ln>
        </p:spPr>
      </p:pic>
      <p:pic>
        <p:nvPicPr>
          <p:cNvPr id="94" name="1*4SLj463qY9aBLXKDYyND_g.jpeg" descr="1*4SLj463qY9aBLXKDYyND_g.jpeg"/>
          <p:cNvPicPr>
            <a:picLocks noChangeAspect="1"/>
          </p:cNvPicPr>
          <p:nvPr/>
        </p:nvPicPr>
        <p:blipFill>
          <a:blip r:embed="rId5">
            <a:extLst/>
          </a:blip>
          <a:stretch>
            <a:fillRect/>
          </a:stretch>
        </p:blipFill>
        <p:spPr>
          <a:xfrm>
            <a:off x="7869398" y="-330285"/>
            <a:ext cx="8032338" cy="5353553"/>
          </a:xfrm>
          <a:prstGeom prst="rect">
            <a:avLst/>
          </a:prstGeom>
          <a:ln w="12700">
            <a:miter lim="400000"/>
          </a:ln>
        </p:spPr>
      </p:pic>
      <p:sp>
        <p:nvSpPr>
          <p:cNvPr id="95" name="Text"/>
          <p:cNvSpPr txBox="1"/>
          <p:nvPr/>
        </p:nvSpPr>
        <p:spPr>
          <a:xfrm>
            <a:off x="7917569" y="-12291666"/>
            <a:ext cx="127001" cy="1202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1800">
                <a:latin typeface="+mj-lt"/>
                <a:ea typeface="+mj-ea"/>
                <a:cs typeface="+mj-cs"/>
                <a:sym typeface="Helvetica Neue"/>
              </a:defRPr>
            </a:pPr>
          </a:p>
          <a:p>
            <a:pPr defTabSz="457200">
              <a:defRPr sz="1800">
                <a:latin typeface="+mj-lt"/>
                <a:ea typeface="+mj-ea"/>
                <a:cs typeface="+mj-cs"/>
                <a:sym typeface="Helvetica Neue"/>
              </a:defRPr>
            </a:pPr>
          </a:p>
          <a:p>
            <a:pPr defTabSz="457200">
              <a:defRPr sz="1800">
                <a:latin typeface="+mj-lt"/>
                <a:ea typeface="+mj-ea"/>
                <a:cs typeface="+mj-cs"/>
                <a:sym typeface="Helvetica Neue"/>
              </a:defRPr>
            </a:pP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9" name="Slide Number"/>
          <p:cNvSpPr txBox="1"/>
          <p:nvPr>
            <p:ph type="sldNum" sz="quarter" idx="2"/>
          </p:nvPr>
        </p:nvSpPr>
        <p:spPr>
          <a:xfrm>
            <a:off x="22909784" y="358059"/>
            <a:ext cx="824809" cy="304801"/>
          </a:xfrm>
          <a:prstGeom prst="rect">
            <a:avLst/>
          </a:prstGeom>
          <a:extLst>
            <a:ext uri="{C572A759-6A51-4108-AA02-DFA0A04FC94B}">
              <ma14:wrappingTextBoxFlag xmlns:ma14="http://schemas.microsoft.com/office/mac/drawingml/2011/main" val="1"/>
            </a:ext>
          </a:extLst>
        </p:spPr>
        <p:txBody>
          <a:bodyPr>
            <a:normAutofit fontScale="100000" lnSpcReduction="0"/>
          </a:bodyPr>
          <a:lstStyle/>
          <a:p>
            <a:pPr/>
            <a:fld id="{86CB4B4D-7CA3-9044-876B-883B54F8677D}" type="slidenum"/>
          </a:p>
        </p:txBody>
      </p:sp>
      <p:sp>
        <p:nvSpPr>
          <p:cNvPr id="100" name="Everyone needs travel.…"/>
          <p:cNvSpPr txBox="1"/>
          <p:nvPr/>
        </p:nvSpPr>
        <p:spPr>
          <a:xfrm>
            <a:off x="1829965" y="3105540"/>
            <a:ext cx="20727246" cy="2981971"/>
          </a:xfrm>
          <a:prstGeom prst="rect">
            <a:avLst/>
          </a:prstGeom>
          <a:ln w="12700">
            <a:miter lim="400000"/>
          </a:ln>
          <a:extLst>
            <a:ext uri="{C572A759-6A51-4108-AA02-DFA0A04FC94B}">
              <ma14:wrappingTextBoxFlag xmlns:ma14="http://schemas.microsoft.com/office/mac/drawingml/2011/main" val="1"/>
            </a:ext>
          </a:extLst>
        </p:spPr>
        <p:txBody>
          <a:bodyPr lIns="91444" tIns="91444" rIns="91444" bIns="91444">
            <a:spAutoFit/>
          </a:bodyPr>
          <a:lstStyle/>
          <a:p>
            <a:pPr marL="510388" indent="-510388" algn="just">
              <a:lnSpc>
                <a:spcPct val="120000"/>
              </a:lnSpc>
              <a:buClr>
                <a:schemeClr val="accent2"/>
              </a:buClr>
              <a:buSzPct val="100000"/>
              <a:buFont typeface="Helvetica"/>
              <a:buAutoNum type="arabicPeriod" startAt="1"/>
            </a:pPr>
            <a:r>
              <a:rPr sz="3200">
                <a:solidFill>
                  <a:srgbClr val="808080"/>
                </a:solidFill>
                <a:latin typeface="+mn-lt"/>
                <a:ea typeface="+mn-ea"/>
                <a:cs typeface="+mn-cs"/>
                <a:sym typeface="Helvetica"/>
              </a:rPr>
              <a:t>Everyone needs travel.</a:t>
            </a:r>
            <a:endParaRPr sz="3200">
              <a:solidFill>
                <a:srgbClr val="808080"/>
              </a:solidFill>
              <a:latin typeface="+mn-lt"/>
              <a:ea typeface="+mn-ea"/>
              <a:cs typeface="+mn-cs"/>
              <a:sym typeface="Helvetica"/>
            </a:endParaRPr>
          </a:p>
          <a:p>
            <a:pPr marL="510388" indent="-510388" algn="just">
              <a:lnSpc>
                <a:spcPct val="120000"/>
              </a:lnSpc>
              <a:buClr>
                <a:schemeClr val="accent2"/>
              </a:buClr>
              <a:buSzPct val="100000"/>
              <a:buFont typeface="Helvetica"/>
              <a:buAutoNum type="arabicPeriod" startAt="1"/>
            </a:pPr>
            <a:r>
              <a:rPr sz="3200">
                <a:solidFill>
                  <a:srgbClr val="808080"/>
                </a:solidFill>
                <a:latin typeface="+mn-lt"/>
                <a:ea typeface="+mn-ea"/>
                <a:cs typeface="+mn-cs"/>
                <a:sym typeface="Helvetica"/>
              </a:rPr>
              <a:t>lerisque iaculis at a purus. Etiam a nulla tortor. Proin et nulla sed eros pharetra elementum quis vitae libero. </a:t>
            </a:r>
            <a:endParaRPr sz="3200">
              <a:solidFill>
                <a:srgbClr val="808080"/>
              </a:solidFill>
              <a:latin typeface="+mn-lt"/>
              <a:ea typeface="+mn-ea"/>
              <a:cs typeface="+mn-cs"/>
              <a:sym typeface="Helvetica"/>
            </a:endParaRPr>
          </a:p>
          <a:p>
            <a:pPr marL="510388" indent="-510388" algn="just">
              <a:lnSpc>
                <a:spcPct val="120000"/>
              </a:lnSpc>
              <a:buClr>
                <a:schemeClr val="accent2"/>
              </a:buClr>
              <a:buSzPct val="100000"/>
              <a:buFont typeface="Helvetica"/>
              <a:buAutoNum type="arabicPeriod" startAt="1"/>
            </a:pPr>
            <a:r>
              <a:rPr sz="3200">
                <a:solidFill>
                  <a:srgbClr val="808080"/>
                </a:solidFill>
                <a:latin typeface="+mn-lt"/>
                <a:ea typeface="+mn-ea"/>
                <a:cs typeface="+mn-cs"/>
                <a:sym typeface="Helvetica"/>
              </a:rPr>
              <a:t>consectetur adipiscing elit. Curabitur fringilla, orci non pulvinar finibus, tortor massa varius dolor.</a:t>
            </a:r>
            <a:endParaRPr sz="3200">
              <a:solidFill>
                <a:srgbClr val="808080"/>
              </a:solidFill>
              <a:latin typeface="+mn-lt"/>
              <a:ea typeface="+mn-ea"/>
              <a:cs typeface="+mn-cs"/>
              <a:sym typeface="Helvetica"/>
            </a:endParaRPr>
          </a:p>
          <a:p>
            <a:pPr marL="510388" indent="-510388" algn="just">
              <a:lnSpc>
                <a:spcPct val="120000"/>
              </a:lnSpc>
              <a:buClr>
                <a:schemeClr val="accent2"/>
              </a:buClr>
              <a:buSzPct val="100000"/>
              <a:buFont typeface="Helvetica"/>
              <a:buAutoNum type="arabicPeriod" startAt="4"/>
            </a:pPr>
            <a:r>
              <a:rPr sz="3200">
                <a:solidFill>
                  <a:srgbClr val="808080"/>
                </a:solidFill>
                <a:latin typeface="+mn-lt"/>
                <a:ea typeface="+mn-ea"/>
                <a:cs typeface="+mn-cs"/>
                <a:sym typeface="Helvetica"/>
              </a:rPr>
              <a:t>According to Oxford Economics, </a:t>
            </a:r>
            <a:r>
              <a:rPr sz="3200">
                <a:solidFill>
                  <a:srgbClr val="808080"/>
                </a:solidFill>
                <a:latin typeface="+mn-lt"/>
                <a:ea typeface="+mn-ea"/>
                <a:cs typeface="+mn-cs"/>
                <a:sym typeface="Helvetica"/>
              </a:rPr>
              <a:t>Travel &amp; Tourism’s contribution to world GDP outpaced the global economy for the </a:t>
            </a:r>
            <a:r>
              <a:rPr sz="3200">
                <a:solidFill>
                  <a:srgbClr val="FF2600"/>
                </a:solidFill>
                <a:latin typeface="+mn-lt"/>
                <a:ea typeface="+mn-ea"/>
                <a:cs typeface="+mn-cs"/>
                <a:sym typeface="Helvetica"/>
              </a:rPr>
              <a:t>sixth</a:t>
            </a:r>
            <a:r>
              <a:rPr sz="3200">
                <a:solidFill>
                  <a:srgbClr val="808080"/>
                </a:solidFill>
                <a:latin typeface="+mn-lt"/>
                <a:ea typeface="+mn-ea"/>
                <a:cs typeface="+mn-cs"/>
                <a:sym typeface="Helvetica"/>
              </a:rPr>
              <a:t> consecutive year in 2016, rising to a total of </a:t>
            </a:r>
            <a:r>
              <a:rPr sz="3200">
                <a:solidFill>
                  <a:srgbClr val="FF2600"/>
                </a:solidFill>
                <a:latin typeface="+mn-lt"/>
                <a:ea typeface="+mn-ea"/>
                <a:cs typeface="+mn-cs"/>
                <a:sym typeface="Helvetica"/>
              </a:rPr>
              <a:t>10.2% of world GDP (US$7.6 trillion)</a:t>
            </a:r>
            <a:r>
              <a:rPr sz="3200">
                <a:solidFill>
                  <a:srgbClr val="808080"/>
                </a:solidFill>
                <a:latin typeface="+mn-lt"/>
                <a:ea typeface="+mn-ea"/>
                <a:cs typeface="+mn-cs"/>
                <a:sym typeface="Helvetica"/>
              </a:rPr>
              <a:t>.</a:t>
            </a:r>
          </a:p>
        </p:txBody>
      </p:sp>
      <p:sp>
        <p:nvSpPr>
          <p:cNvPr id="101" name="Why Travel?"/>
          <p:cNvSpPr txBox="1"/>
          <p:nvPr/>
        </p:nvSpPr>
        <p:spPr>
          <a:xfrm>
            <a:off x="1400413" y="953164"/>
            <a:ext cx="21586690" cy="12217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lvl1pPr algn="ctr">
              <a:defRPr sz="6400">
                <a:solidFill>
                  <a:schemeClr val="accent2"/>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6400">
                <a:solidFill>
                  <a:schemeClr val="accent2"/>
                </a:solidFill>
                <a:latin typeface="+mn-lt"/>
                <a:ea typeface="+mn-ea"/>
                <a:cs typeface="+mn-cs"/>
                <a:sym typeface="Helvetica"/>
              </a:rPr>
              <a:t>Why Travel?</a:t>
            </a:r>
          </a:p>
        </p:txBody>
      </p:sp>
      <p:sp>
        <p:nvSpPr>
          <p:cNvPr id="102" name="Write a subtitle here"/>
          <p:cNvSpPr txBox="1"/>
          <p:nvPr/>
        </p:nvSpPr>
        <p:spPr>
          <a:xfrm>
            <a:off x="1446790" y="1951975"/>
            <a:ext cx="21586690" cy="8026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lvl1pPr algn="ctr">
              <a:defRPr sz="3700">
                <a:solidFill>
                  <a:srgbClr val="808080"/>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3700">
                <a:solidFill>
                  <a:srgbClr val="808080"/>
                </a:solidFill>
                <a:latin typeface="+mn-lt"/>
                <a:ea typeface="+mn-ea"/>
                <a:cs typeface="+mn-cs"/>
                <a:sym typeface="Helvetica"/>
              </a:rPr>
              <a:t>Write a subtitle here</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4" name="Rounded Rectangle"/>
          <p:cNvSpPr/>
          <p:nvPr/>
        </p:nvSpPr>
        <p:spPr>
          <a:xfrm>
            <a:off x="1568335" y="6840286"/>
            <a:ext cx="4252989" cy="1702138"/>
          </a:xfrm>
          <a:prstGeom prst="roundRect">
            <a:avLst>
              <a:gd name="adj" fmla="val 11192"/>
            </a:avLst>
          </a:prstGeom>
          <a:solidFill>
            <a:srgbClr val="FFFFFF"/>
          </a:solidFill>
          <a:ln w="25400">
            <a:solidFill>
              <a:schemeClr val="accent1"/>
            </a:solidFill>
            <a:bevel/>
          </a:ln>
        </p:spPr>
        <p:txBody>
          <a:bodyPr lIns="45719" rIns="45719" anchor="ctr"/>
          <a:lstStyle/>
          <a:p>
            <a:pPr/>
          </a:p>
        </p:txBody>
      </p:sp>
      <p:sp>
        <p:nvSpPr>
          <p:cNvPr id="105" name="Data…"/>
          <p:cNvSpPr txBox="1"/>
          <p:nvPr/>
        </p:nvSpPr>
        <p:spPr>
          <a:xfrm>
            <a:off x="1728799" y="6985235"/>
            <a:ext cx="3932060" cy="1412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r>
              <a:t>Data</a:t>
            </a:r>
          </a:p>
          <a:p>
            <a:pPr algn="ctr"/>
            <a:r>
              <a:t>Collection</a:t>
            </a:r>
          </a:p>
        </p:txBody>
      </p:sp>
      <p:sp>
        <p:nvSpPr>
          <p:cNvPr id="143" name="Connection Line"/>
          <p:cNvSpPr/>
          <p:nvPr/>
        </p:nvSpPr>
        <p:spPr>
          <a:xfrm>
            <a:off x="5236270" y="5062545"/>
            <a:ext cx="2328328" cy="17231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2207" y="7504"/>
                  <a:pt x="9407" y="304"/>
                  <a:pt x="21600" y="0"/>
                </a:cubicBezTo>
              </a:path>
            </a:pathLst>
          </a:custGeom>
          <a:ln w="25400">
            <a:solidFill>
              <a:schemeClr val="accent1"/>
            </a:solidFill>
            <a:bevel/>
          </a:ln>
          <a:effectLst>
            <a:outerShdw sx="100000" sy="100000" kx="0" ky="0" algn="b" rotWithShape="0" blurRad="38100" dist="20000" dir="5400000">
              <a:srgbClr val="000000">
                <a:alpha val="38000"/>
              </a:srgbClr>
            </a:outerShdw>
          </a:effectLst>
        </p:spPr>
        <p:txBody>
          <a:bodyPr/>
          <a:lstStyle/>
          <a:p>
            <a:pPr/>
          </a:p>
        </p:txBody>
      </p:sp>
      <p:sp>
        <p:nvSpPr>
          <p:cNvPr id="144" name="Connection Line"/>
          <p:cNvSpPr/>
          <p:nvPr/>
        </p:nvSpPr>
        <p:spPr>
          <a:xfrm>
            <a:off x="5313233" y="8531480"/>
            <a:ext cx="2301006" cy="1522162"/>
          </a:xfrm>
          <a:custGeom>
            <a:avLst/>
            <a:gdLst/>
            <a:ahLst/>
            <a:cxnLst>
              <a:cxn ang="0">
                <a:pos x="wd2" y="hd2"/>
              </a:cxn>
              <a:cxn ang="5400000">
                <a:pos x="wd2" y="hd2"/>
              </a:cxn>
              <a:cxn ang="10800000">
                <a:pos x="wd2" y="hd2"/>
              </a:cxn>
              <a:cxn ang="16200000">
                <a:pos x="wd2" y="hd2"/>
              </a:cxn>
            </a:cxnLst>
            <a:rect l="0" t="0" r="r" b="b"/>
            <a:pathLst>
              <a:path w="21600" h="21385" fill="norm" stroke="1" extrusionOk="0">
                <a:moveTo>
                  <a:pt x="0" y="0"/>
                </a:moveTo>
                <a:cubicBezTo>
                  <a:pt x="1466" y="14473"/>
                  <a:pt x="8666" y="21600"/>
                  <a:pt x="21600" y="21380"/>
                </a:cubicBezTo>
              </a:path>
            </a:pathLst>
          </a:custGeom>
          <a:ln w="25400">
            <a:solidFill>
              <a:schemeClr val="accent1"/>
            </a:solidFill>
            <a:bevel/>
          </a:ln>
          <a:effectLst>
            <a:outerShdw sx="100000" sy="100000" kx="0" ky="0" algn="b" rotWithShape="0" blurRad="38100" dist="20000" dir="5400000">
              <a:srgbClr val="000000">
                <a:alpha val="38000"/>
              </a:srgbClr>
            </a:outerShdw>
          </a:effectLst>
        </p:spPr>
        <p:txBody>
          <a:bodyPr/>
          <a:lstStyle/>
          <a:p>
            <a:pPr/>
          </a:p>
        </p:txBody>
      </p:sp>
      <p:sp>
        <p:nvSpPr>
          <p:cNvPr id="108" name="Rounded Rectangle"/>
          <p:cNvSpPr/>
          <p:nvPr/>
        </p:nvSpPr>
        <p:spPr>
          <a:xfrm>
            <a:off x="7583631" y="4336823"/>
            <a:ext cx="3220333" cy="1270001"/>
          </a:xfrm>
          <a:prstGeom prst="roundRect">
            <a:avLst>
              <a:gd name="adj" fmla="val 15000"/>
            </a:avLst>
          </a:prstGeom>
          <a:solidFill>
            <a:srgbClr val="FFFFFF"/>
          </a:solidFill>
          <a:ln w="25400">
            <a:solidFill>
              <a:schemeClr val="accent1"/>
            </a:solidFill>
            <a:bevel/>
          </a:ln>
        </p:spPr>
        <p:txBody>
          <a:bodyPr lIns="45719" rIns="45719" anchor="ctr"/>
          <a:lstStyle/>
          <a:p>
            <a:pPr/>
          </a:p>
        </p:txBody>
      </p:sp>
      <p:sp>
        <p:nvSpPr>
          <p:cNvPr id="109" name="Rounded Rectangle"/>
          <p:cNvSpPr/>
          <p:nvPr/>
        </p:nvSpPr>
        <p:spPr>
          <a:xfrm>
            <a:off x="7583631" y="9430885"/>
            <a:ext cx="3220333" cy="1270001"/>
          </a:xfrm>
          <a:prstGeom prst="roundRect">
            <a:avLst>
              <a:gd name="adj" fmla="val 15000"/>
            </a:avLst>
          </a:prstGeom>
          <a:solidFill>
            <a:srgbClr val="FFFFFF"/>
          </a:solidFill>
          <a:ln w="25400">
            <a:solidFill>
              <a:schemeClr val="accent1"/>
            </a:solidFill>
            <a:bevel/>
          </a:ln>
        </p:spPr>
        <p:txBody>
          <a:bodyPr lIns="45719" rIns="45719" anchor="ctr"/>
          <a:lstStyle/>
          <a:p>
            <a:pPr/>
          </a:p>
        </p:txBody>
      </p:sp>
      <p:sp>
        <p:nvSpPr>
          <p:cNvPr id="110" name="Weather"/>
          <p:cNvSpPr txBox="1"/>
          <p:nvPr/>
        </p:nvSpPr>
        <p:spPr>
          <a:xfrm>
            <a:off x="8114590" y="4595903"/>
            <a:ext cx="2158415"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Weather</a:t>
            </a:r>
          </a:p>
        </p:txBody>
      </p:sp>
      <p:sp>
        <p:nvSpPr>
          <p:cNvPr id="111" name="Spot"/>
          <p:cNvSpPr txBox="1"/>
          <p:nvPr/>
        </p:nvSpPr>
        <p:spPr>
          <a:xfrm>
            <a:off x="8580028" y="9689965"/>
            <a:ext cx="1227539"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Spot</a:t>
            </a:r>
          </a:p>
        </p:txBody>
      </p:sp>
      <p:sp>
        <p:nvSpPr>
          <p:cNvPr id="112" name="Line"/>
          <p:cNvSpPr/>
          <p:nvPr/>
        </p:nvSpPr>
        <p:spPr>
          <a:xfrm flipV="1">
            <a:off x="10831743" y="3425957"/>
            <a:ext cx="1270001" cy="1270001"/>
          </a:xfrm>
          <a:prstGeom prst="line">
            <a:avLst/>
          </a:prstGeom>
          <a:ln w="25400">
            <a:solidFill>
              <a:schemeClr val="accent1"/>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13" name="Line"/>
          <p:cNvSpPr/>
          <p:nvPr/>
        </p:nvSpPr>
        <p:spPr>
          <a:xfrm>
            <a:off x="10831743" y="5280355"/>
            <a:ext cx="1277440" cy="1277440"/>
          </a:xfrm>
          <a:prstGeom prst="line">
            <a:avLst/>
          </a:prstGeom>
          <a:ln w="25400">
            <a:solidFill>
              <a:schemeClr val="accent1"/>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14" name="Rounded Rectangle"/>
          <p:cNvSpPr/>
          <p:nvPr/>
        </p:nvSpPr>
        <p:spPr>
          <a:xfrm>
            <a:off x="12079811" y="2772442"/>
            <a:ext cx="2630741" cy="1270001"/>
          </a:xfrm>
          <a:prstGeom prst="roundRect">
            <a:avLst>
              <a:gd name="adj" fmla="val 15000"/>
            </a:avLst>
          </a:prstGeom>
          <a:solidFill>
            <a:srgbClr val="FFFFFF"/>
          </a:solidFill>
          <a:ln w="25400">
            <a:solidFill>
              <a:schemeClr val="accent1"/>
            </a:solidFill>
            <a:bevel/>
          </a:ln>
        </p:spPr>
        <p:txBody>
          <a:bodyPr lIns="45719" rIns="45719" anchor="ctr"/>
          <a:lstStyle/>
          <a:p>
            <a:pPr/>
          </a:p>
        </p:txBody>
      </p:sp>
      <p:sp>
        <p:nvSpPr>
          <p:cNvPr id="115" name="Rounded Rectangle"/>
          <p:cNvSpPr/>
          <p:nvPr/>
        </p:nvSpPr>
        <p:spPr>
          <a:xfrm>
            <a:off x="12079811" y="5748766"/>
            <a:ext cx="2630741" cy="1270001"/>
          </a:xfrm>
          <a:prstGeom prst="roundRect">
            <a:avLst>
              <a:gd name="adj" fmla="val 15000"/>
            </a:avLst>
          </a:prstGeom>
          <a:solidFill>
            <a:srgbClr val="FFFFFF"/>
          </a:solidFill>
          <a:ln w="25400">
            <a:solidFill>
              <a:schemeClr val="accent1"/>
            </a:solidFill>
            <a:bevel/>
          </a:ln>
        </p:spPr>
        <p:txBody>
          <a:bodyPr lIns="45719" rIns="45719" anchor="ctr"/>
          <a:lstStyle/>
          <a:p>
            <a:pPr/>
          </a:p>
        </p:txBody>
      </p:sp>
      <p:sp>
        <p:nvSpPr>
          <p:cNvPr id="116" name="short time"/>
          <p:cNvSpPr txBox="1"/>
          <p:nvPr/>
        </p:nvSpPr>
        <p:spPr>
          <a:xfrm>
            <a:off x="12157084" y="3031522"/>
            <a:ext cx="2501595"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short time</a:t>
            </a:r>
          </a:p>
        </p:txBody>
      </p:sp>
      <p:sp>
        <p:nvSpPr>
          <p:cNvPr id="117" name="7-days"/>
          <p:cNvSpPr txBox="1"/>
          <p:nvPr/>
        </p:nvSpPr>
        <p:spPr>
          <a:xfrm>
            <a:off x="12523561" y="6007846"/>
            <a:ext cx="1743241"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7-days</a:t>
            </a:r>
          </a:p>
        </p:txBody>
      </p:sp>
      <p:sp>
        <p:nvSpPr>
          <p:cNvPr id="118" name="Line"/>
          <p:cNvSpPr/>
          <p:nvPr/>
        </p:nvSpPr>
        <p:spPr>
          <a:xfrm flipV="1">
            <a:off x="14777890" y="1674737"/>
            <a:ext cx="1269260" cy="1520319"/>
          </a:xfrm>
          <a:prstGeom prst="line">
            <a:avLst/>
          </a:prstGeom>
          <a:ln w="25400">
            <a:solidFill>
              <a:schemeClr val="accent1"/>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19" name="Line"/>
          <p:cNvSpPr/>
          <p:nvPr/>
        </p:nvSpPr>
        <p:spPr>
          <a:xfrm flipV="1">
            <a:off x="14781610" y="2297895"/>
            <a:ext cx="1287221" cy="938634"/>
          </a:xfrm>
          <a:prstGeom prst="line">
            <a:avLst/>
          </a:prstGeom>
          <a:ln w="25400">
            <a:solidFill>
              <a:schemeClr val="accent1"/>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20" name="Line"/>
          <p:cNvSpPr/>
          <p:nvPr/>
        </p:nvSpPr>
        <p:spPr>
          <a:xfrm flipV="1">
            <a:off x="14764421" y="3194177"/>
            <a:ext cx="1270798" cy="83824"/>
          </a:xfrm>
          <a:prstGeom prst="line">
            <a:avLst/>
          </a:prstGeom>
          <a:ln w="25400">
            <a:solidFill>
              <a:schemeClr val="accent1"/>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21" name="Temperature"/>
          <p:cNvSpPr txBox="1"/>
          <p:nvPr/>
        </p:nvSpPr>
        <p:spPr>
          <a:xfrm>
            <a:off x="16052431" y="1208347"/>
            <a:ext cx="3169821"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Temperature</a:t>
            </a:r>
          </a:p>
        </p:txBody>
      </p:sp>
      <p:sp>
        <p:nvSpPr>
          <p:cNvPr id="122" name="Comfort index"/>
          <p:cNvSpPr txBox="1"/>
          <p:nvPr/>
        </p:nvSpPr>
        <p:spPr>
          <a:xfrm>
            <a:off x="16077450" y="1992844"/>
            <a:ext cx="3503400"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Comfort index</a:t>
            </a:r>
          </a:p>
        </p:txBody>
      </p:sp>
      <p:sp>
        <p:nvSpPr>
          <p:cNvPr id="123" name="Probability of Precipitation"/>
          <p:cNvSpPr txBox="1"/>
          <p:nvPr/>
        </p:nvSpPr>
        <p:spPr>
          <a:xfrm>
            <a:off x="16077450" y="2783969"/>
            <a:ext cx="6569613"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Probability of Precipitation </a:t>
            </a:r>
          </a:p>
        </p:txBody>
      </p:sp>
      <p:sp>
        <p:nvSpPr>
          <p:cNvPr id="124" name="UV"/>
          <p:cNvSpPr txBox="1"/>
          <p:nvPr/>
        </p:nvSpPr>
        <p:spPr>
          <a:xfrm>
            <a:off x="16083060" y="443604"/>
            <a:ext cx="862761"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UV</a:t>
            </a:r>
          </a:p>
        </p:txBody>
      </p:sp>
      <p:sp>
        <p:nvSpPr>
          <p:cNvPr id="125" name="Line"/>
          <p:cNvSpPr/>
          <p:nvPr/>
        </p:nvSpPr>
        <p:spPr>
          <a:xfrm flipV="1">
            <a:off x="14678430" y="871993"/>
            <a:ext cx="1366580" cy="2466246"/>
          </a:xfrm>
          <a:prstGeom prst="line">
            <a:avLst/>
          </a:prstGeom>
          <a:ln w="25400">
            <a:solidFill>
              <a:schemeClr val="accent1"/>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26" name="Line"/>
          <p:cNvSpPr/>
          <p:nvPr/>
        </p:nvSpPr>
        <p:spPr>
          <a:xfrm>
            <a:off x="14740538" y="3324778"/>
            <a:ext cx="1343964" cy="728613"/>
          </a:xfrm>
          <a:prstGeom prst="line">
            <a:avLst/>
          </a:prstGeom>
          <a:ln w="25400">
            <a:solidFill>
              <a:schemeClr val="accent1"/>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27" name="PM2.5"/>
          <p:cNvSpPr txBox="1"/>
          <p:nvPr/>
        </p:nvSpPr>
        <p:spPr>
          <a:xfrm>
            <a:off x="16079874" y="3558037"/>
            <a:ext cx="1682445"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PM2.5</a:t>
            </a:r>
          </a:p>
        </p:txBody>
      </p:sp>
      <p:sp>
        <p:nvSpPr>
          <p:cNvPr id="128" name="Line"/>
          <p:cNvSpPr/>
          <p:nvPr/>
        </p:nvSpPr>
        <p:spPr>
          <a:xfrm>
            <a:off x="14772565" y="3363817"/>
            <a:ext cx="1394281" cy="1394281"/>
          </a:xfrm>
          <a:prstGeom prst="line">
            <a:avLst/>
          </a:prstGeom>
          <a:ln w="25400">
            <a:solidFill>
              <a:schemeClr val="accent1"/>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29" name="Weather Condition"/>
          <p:cNvSpPr txBox="1"/>
          <p:nvPr/>
        </p:nvSpPr>
        <p:spPr>
          <a:xfrm>
            <a:off x="16122260" y="4308791"/>
            <a:ext cx="4617466"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Weather Condition</a:t>
            </a:r>
          </a:p>
        </p:txBody>
      </p:sp>
      <p:sp>
        <p:nvSpPr>
          <p:cNvPr id="130" name="Score"/>
          <p:cNvSpPr txBox="1"/>
          <p:nvPr/>
        </p:nvSpPr>
        <p:spPr>
          <a:xfrm>
            <a:off x="12223360" y="10967585"/>
            <a:ext cx="1530721"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Score</a:t>
            </a:r>
          </a:p>
        </p:txBody>
      </p:sp>
      <p:sp>
        <p:nvSpPr>
          <p:cNvPr id="131" name="Address"/>
          <p:cNvSpPr txBox="1"/>
          <p:nvPr/>
        </p:nvSpPr>
        <p:spPr>
          <a:xfrm>
            <a:off x="12214439" y="9330641"/>
            <a:ext cx="2107485"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Address</a:t>
            </a:r>
          </a:p>
        </p:txBody>
      </p:sp>
      <p:sp>
        <p:nvSpPr>
          <p:cNvPr id="132" name="Comment"/>
          <p:cNvSpPr txBox="1"/>
          <p:nvPr/>
        </p:nvSpPr>
        <p:spPr>
          <a:xfrm>
            <a:off x="12172283" y="10197965"/>
            <a:ext cx="2471197"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Comment</a:t>
            </a:r>
          </a:p>
        </p:txBody>
      </p:sp>
      <p:sp>
        <p:nvSpPr>
          <p:cNvPr id="133" name="latitude and longitude"/>
          <p:cNvSpPr txBox="1"/>
          <p:nvPr/>
        </p:nvSpPr>
        <p:spPr>
          <a:xfrm>
            <a:off x="12248760" y="8462316"/>
            <a:ext cx="5296357"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latitude and longitude</a:t>
            </a:r>
          </a:p>
        </p:txBody>
      </p:sp>
      <p:sp>
        <p:nvSpPr>
          <p:cNvPr id="134" name="Line"/>
          <p:cNvSpPr/>
          <p:nvPr/>
        </p:nvSpPr>
        <p:spPr>
          <a:xfrm flipV="1">
            <a:off x="10780630" y="8984077"/>
            <a:ext cx="1308414" cy="981273"/>
          </a:xfrm>
          <a:prstGeom prst="line">
            <a:avLst/>
          </a:prstGeom>
          <a:ln w="25400">
            <a:solidFill>
              <a:schemeClr val="accent1"/>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35" name="Line"/>
          <p:cNvSpPr/>
          <p:nvPr/>
        </p:nvSpPr>
        <p:spPr>
          <a:xfrm>
            <a:off x="10790320" y="9959071"/>
            <a:ext cx="1378247" cy="1378247"/>
          </a:xfrm>
          <a:prstGeom prst="line">
            <a:avLst/>
          </a:prstGeom>
          <a:ln w="25400">
            <a:solidFill>
              <a:schemeClr val="accent1"/>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36" name="Line"/>
          <p:cNvSpPr/>
          <p:nvPr/>
        </p:nvSpPr>
        <p:spPr>
          <a:xfrm flipV="1">
            <a:off x="10782192" y="9702596"/>
            <a:ext cx="1315477" cy="230363"/>
          </a:xfrm>
          <a:prstGeom prst="line">
            <a:avLst/>
          </a:prstGeom>
          <a:ln w="25400">
            <a:solidFill>
              <a:schemeClr val="accent1"/>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37" name="Line"/>
          <p:cNvSpPr/>
          <p:nvPr/>
        </p:nvSpPr>
        <p:spPr>
          <a:xfrm>
            <a:off x="10874307" y="9968628"/>
            <a:ext cx="1282452" cy="728806"/>
          </a:xfrm>
          <a:prstGeom prst="line">
            <a:avLst/>
          </a:prstGeom>
          <a:ln w="25400">
            <a:solidFill>
              <a:schemeClr val="accent1"/>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38" name="Data Collection"/>
          <p:cNvSpPr txBox="1"/>
          <p:nvPr/>
        </p:nvSpPr>
        <p:spPr>
          <a:xfrm>
            <a:off x="1123560" y="443604"/>
            <a:ext cx="8978465" cy="1551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i="1" sz="9600">
                <a:solidFill>
                  <a:schemeClr val="accent2"/>
                </a:solidFill>
                <a:latin typeface="+mn-lt"/>
                <a:ea typeface="+mn-ea"/>
                <a:cs typeface="+mn-cs"/>
                <a:sym typeface="Helvetica"/>
              </a:defRPr>
            </a:lvl1pPr>
          </a:lstStyle>
          <a:p>
            <a:pPr/>
            <a:r>
              <a:t>Data Collection</a:t>
            </a:r>
          </a:p>
        </p:txBody>
      </p:sp>
      <p:pic>
        <p:nvPicPr>
          <p:cNvPr id="139" name="pasted-image.tiff" descr="pasted-image.tiff"/>
          <p:cNvPicPr>
            <a:picLocks noChangeAspect="1"/>
          </p:cNvPicPr>
          <p:nvPr/>
        </p:nvPicPr>
        <p:blipFill>
          <a:blip r:embed="rId2">
            <a:extLst/>
          </a:blip>
          <a:stretch>
            <a:fillRect/>
          </a:stretch>
        </p:blipFill>
        <p:spPr>
          <a:xfrm>
            <a:off x="18515580" y="9494385"/>
            <a:ext cx="2857501" cy="1905001"/>
          </a:xfrm>
          <a:prstGeom prst="rect">
            <a:avLst/>
          </a:prstGeom>
          <a:ln w="12700">
            <a:miter lim="400000"/>
          </a:ln>
        </p:spPr>
      </p:pic>
      <p:pic>
        <p:nvPicPr>
          <p:cNvPr id="140" name="pasted-image.tiff" descr="pasted-image.tiff"/>
          <p:cNvPicPr>
            <a:picLocks noChangeAspect="1"/>
          </p:cNvPicPr>
          <p:nvPr/>
        </p:nvPicPr>
        <p:blipFill>
          <a:blip r:embed="rId3">
            <a:extLst/>
          </a:blip>
          <a:stretch>
            <a:fillRect/>
          </a:stretch>
        </p:blipFill>
        <p:spPr>
          <a:xfrm>
            <a:off x="21377041" y="9499600"/>
            <a:ext cx="2857501" cy="1905000"/>
          </a:xfrm>
          <a:prstGeom prst="rect">
            <a:avLst/>
          </a:prstGeom>
          <a:ln w="12700">
            <a:miter lim="400000"/>
          </a:ln>
        </p:spPr>
      </p:pic>
      <p:pic>
        <p:nvPicPr>
          <p:cNvPr id="141" name="pasted-image.tiff" descr="pasted-image.tiff"/>
          <p:cNvPicPr>
            <a:picLocks noChangeAspect="1"/>
          </p:cNvPicPr>
          <p:nvPr/>
        </p:nvPicPr>
        <p:blipFill>
          <a:blip r:embed="rId4">
            <a:extLst/>
          </a:blip>
          <a:stretch>
            <a:fillRect/>
          </a:stretch>
        </p:blipFill>
        <p:spPr>
          <a:xfrm>
            <a:off x="18491200" y="11398250"/>
            <a:ext cx="2857500" cy="1904256"/>
          </a:xfrm>
          <a:prstGeom prst="rect">
            <a:avLst/>
          </a:prstGeom>
          <a:ln w="12700">
            <a:miter lim="400000"/>
          </a:ln>
        </p:spPr>
      </p:pic>
      <p:pic>
        <p:nvPicPr>
          <p:cNvPr id="142" name="pasted-image.tiff" descr="pasted-image.tiff"/>
          <p:cNvPicPr>
            <a:picLocks noChangeAspect="1"/>
          </p:cNvPicPr>
          <p:nvPr/>
        </p:nvPicPr>
        <p:blipFill>
          <a:blip r:embed="rId5">
            <a:extLst/>
          </a:blip>
          <a:stretch>
            <a:fillRect/>
          </a:stretch>
        </p:blipFill>
        <p:spPr>
          <a:xfrm>
            <a:off x="21377041" y="11397877"/>
            <a:ext cx="2857501" cy="190500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7" name="Data Process"/>
          <p:cNvSpPr txBox="1"/>
          <p:nvPr/>
        </p:nvSpPr>
        <p:spPr>
          <a:xfrm>
            <a:off x="1123560" y="443604"/>
            <a:ext cx="7830107" cy="1551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i="1" sz="9600">
                <a:solidFill>
                  <a:schemeClr val="accent2"/>
                </a:solidFill>
                <a:latin typeface="+mn-lt"/>
                <a:ea typeface="+mn-ea"/>
                <a:cs typeface="+mn-cs"/>
                <a:sym typeface="Helvetica"/>
              </a:defRPr>
            </a:lvl1pPr>
          </a:lstStyle>
          <a:p>
            <a:pPr/>
            <a:r>
              <a:t>Data Process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 name="Slide Number"/>
          <p:cNvSpPr txBox="1"/>
          <p:nvPr>
            <p:ph type="sldNum" sz="quarter" idx="2"/>
          </p:nvPr>
        </p:nvSpPr>
        <p:spPr>
          <a:xfrm>
            <a:off x="22910809" y="358774"/>
            <a:ext cx="825501" cy="304801"/>
          </a:xfrm>
          <a:prstGeom prst="rect">
            <a:avLst/>
          </a:prstGeom>
          <a:extLst>
            <a:ext uri="{C572A759-6A51-4108-AA02-DFA0A04FC94B}">
              <ma14:wrappingTextBoxFlag xmlns:ma14="http://schemas.microsoft.com/office/mac/drawingml/2011/main" val="1"/>
            </a:ext>
          </a:extLst>
        </p:spPr>
        <p:txBody>
          <a:bodyPr>
            <a:normAutofit fontScale="100000" lnSpcReduction="0"/>
          </a:bodyPr>
          <a:lstStyle/>
          <a:p>
            <a:pPr/>
            <a:fld id="{86CB4B4D-7CA3-9044-876B-883B54F8677D}" type="slidenum"/>
          </a:p>
        </p:txBody>
      </p:sp>
      <p:sp>
        <p:nvSpPr>
          <p:cNvPr id="150" name="Rectangle"/>
          <p:cNvSpPr/>
          <p:nvPr/>
        </p:nvSpPr>
        <p:spPr>
          <a:xfrm>
            <a:off x="9519629" y="3839010"/>
            <a:ext cx="13108107" cy="7536737"/>
          </a:xfrm>
          <a:prstGeom prst="rect">
            <a:avLst/>
          </a:prstGeom>
          <a:solidFill>
            <a:schemeClr val="accent3"/>
          </a:solidFill>
          <a:ln w="12700">
            <a:miter lim="400000"/>
          </a:ln>
        </p:spPr>
        <p:txBody>
          <a:bodyPr lIns="45719" rIns="45719" anchor="ctr"/>
          <a:lstStyle/>
          <a:p>
            <a:pPr algn="ctr">
              <a:defRPr>
                <a:solidFill>
                  <a:srgbClr val="FFFFFF"/>
                </a:solidFill>
                <a:latin typeface="+mn-lt"/>
                <a:ea typeface="+mn-ea"/>
                <a:cs typeface="+mn-cs"/>
                <a:sym typeface="Helvetica"/>
              </a:defRPr>
            </a:pPr>
          </a:p>
        </p:txBody>
      </p:sp>
      <p:sp>
        <p:nvSpPr>
          <p:cNvPr id="151" name="Marketing Team"/>
          <p:cNvSpPr txBox="1"/>
          <p:nvPr/>
        </p:nvSpPr>
        <p:spPr>
          <a:xfrm>
            <a:off x="10349064" y="4560766"/>
            <a:ext cx="4070821" cy="843291"/>
          </a:xfrm>
          <a:prstGeom prst="rect">
            <a:avLst/>
          </a:prstGeom>
          <a:ln w="12700">
            <a:miter lim="400000"/>
          </a:ln>
          <a:extLst>
            <a:ext uri="{C572A759-6A51-4108-AA02-DFA0A04FC94B}">
              <ma14:wrappingTextBoxFlag xmlns:ma14="http://schemas.microsoft.com/office/mac/drawingml/2011/main" val="1"/>
            </a:ext>
          </a:extLst>
        </p:spPr>
        <p:txBody>
          <a:bodyPr wrap="none" lIns="91444" tIns="91444" rIns="91444" bIns="91444">
            <a:spAutoFit/>
          </a:bodyPr>
          <a:lstStyle>
            <a:lvl1pPr>
              <a:defRPr>
                <a:solidFill>
                  <a:srgbClr val="FFFFFF"/>
                </a:solidFill>
                <a:latin typeface="+mn-lt"/>
                <a:ea typeface="+mn-ea"/>
                <a:cs typeface="+mn-cs"/>
                <a:sym typeface="Helvetica"/>
              </a:defRPr>
            </a:lvl1pPr>
          </a:lstStyle>
          <a:p>
            <a:pPr>
              <a:defRPr>
                <a:solidFill>
                  <a:srgbClr val="000000"/>
                </a:solidFill>
                <a:latin typeface="Calibri"/>
                <a:ea typeface="Calibri"/>
                <a:cs typeface="Calibri"/>
                <a:sym typeface="Calibri"/>
              </a:defRPr>
            </a:pPr>
            <a:r>
              <a:rPr>
                <a:solidFill>
                  <a:srgbClr val="FFFFFF"/>
                </a:solidFill>
                <a:latin typeface="+mn-lt"/>
                <a:ea typeface="+mn-ea"/>
                <a:cs typeface="+mn-cs"/>
                <a:sym typeface="Helvetica"/>
              </a:rPr>
              <a:t>Marketing Team</a:t>
            </a:r>
          </a:p>
        </p:txBody>
      </p:sp>
      <p:sp>
        <p:nvSpPr>
          <p:cNvPr id="152" name="You can write a great subtitle here"/>
          <p:cNvSpPr txBox="1"/>
          <p:nvPr/>
        </p:nvSpPr>
        <p:spPr>
          <a:xfrm>
            <a:off x="10349067" y="5272021"/>
            <a:ext cx="5367722" cy="589291"/>
          </a:xfrm>
          <a:prstGeom prst="rect">
            <a:avLst/>
          </a:prstGeom>
          <a:ln w="12700">
            <a:miter lim="400000"/>
          </a:ln>
          <a:extLst>
            <a:ext uri="{C572A759-6A51-4108-AA02-DFA0A04FC94B}">
              <ma14:wrappingTextBoxFlag xmlns:ma14="http://schemas.microsoft.com/office/mac/drawingml/2011/main" val="1"/>
            </a:ext>
          </a:extLst>
        </p:spPr>
        <p:txBody>
          <a:bodyPr wrap="none" lIns="91444" tIns="91444" rIns="91444" bIns="91444">
            <a:spAutoFit/>
          </a:bodyPr>
          <a:lstStyle>
            <a:lvl1pPr>
              <a:defRPr sz="2700">
                <a:solidFill>
                  <a:srgbClr val="FFFFFF"/>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2700">
                <a:solidFill>
                  <a:srgbClr val="FFFFFF"/>
                </a:solidFill>
                <a:latin typeface="+mn-lt"/>
                <a:ea typeface="+mn-ea"/>
                <a:cs typeface="+mn-cs"/>
                <a:sym typeface="Helvetica"/>
              </a:rPr>
              <a:t>You can write a great subtitle here</a:t>
            </a:r>
          </a:p>
        </p:txBody>
      </p:sp>
      <p:sp>
        <p:nvSpPr>
          <p:cNvPr id="153" name="Lorem ipsum dolor sit amet, consectetur adipiscing elit. Nulla felis tortor, pharetra vel erat feugiat, blandit pretium nisl. Nulla velit nibh, rutrum vel scelerisque a, tincidunt id nibh. Nulla facilisi. Nunc neque urna, pellentesque sed libero id, consequat consequat nibh."/>
          <p:cNvSpPr txBox="1"/>
          <p:nvPr/>
        </p:nvSpPr>
        <p:spPr>
          <a:xfrm>
            <a:off x="11084621" y="7711690"/>
            <a:ext cx="10469089" cy="2462795"/>
          </a:xfrm>
          <a:prstGeom prst="rect">
            <a:avLst/>
          </a:prstGeom>
          <a:ln w="12700">
            <a:miter lim="400000"/>
          </a:ln>
          <a:extLst>
            <a:ext uri="{C572A759-6A51-4108-AA02-DFA0A04FC94B}">
              <ma14:wrappingTextBoxFlag xmlns:ma14="http://schemas.microsoft.com/office/mac/drawingml/2011/main" val="1"/>
            </a:ext>
          </a:extLst>
        </p:spPr>
        <p:txBody>
          <a:bodyPr lIns="91444" tIns="91444" rIns="91444" bIns="91444">
            <a:spAutoFit/>
          </a:bodyPr>
          <a:lstStyle>
            <a:lvl1pPr>
              <a:lnSpc>
                <a:spcPct val="107000"/>
              </a:lnSpc>
              <a:spcBef>
                <a:spcPts val="1600"/>
              </a:spcBef>
              <a:defRPr sz="2800">
                <a:solidFill>
                  <a:srgbClr val="D9D9D9"/>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2800">
                <a:solidFill>
                  <a:srgbClr val="D9D9D9"/>
                </a:solidFill>
                <a:latin typeface="+mn-lt"/>
                <a:ea typeface="+mn-ea"/>
                <a:cs typeface="+mn-cs"/>
                <a:sym typeface="Helvetica"/>
              </a:rPr>
              <a:t>Lorem ipsum dolor sit amet, consectetur adipiscing elit. Nulla felis tortor, pharetra vel erat feugiat, blandit pretium nisl. Nulla velit nibh, rutrum vel scelerisque a, tincidunt id nibh. Nulla facilisi. Nunc neque urna, pellentesque sed libero id, consequat consequat nibh. </a:t>
            </a:r>
          </a:p>
        </p:txBody>
      </p:sp>
      <p:sp>
        <p:nvSpPr>
          <p:cNvPr id="154" name="Meet the Team"/>
          <p:cNvSpPr txBox="1"/>
          <p:nvPr/>
        </p:nvSpPr>
        <p:spPr>
          <a:xfrm>
            <a:off x="1400413" y="953164"/>
            <a:ext cx="21586690" cy="12217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lvl1pPr algn="ctr">
              <a:defRPr sz="6400">
                <a:solidFill>
                  <a:schemeClr val="accent2"/>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6400">
                <a:solidFill>
                  <a:schemeClr val="accent2"/>
                </a:solidFill>
                <a:latin typeface="+mn-lt"/>
                <a:ea typeface="+mn-ea"/>
                <a:cs typeface="+mn-cs"/>
                <a:sym typeface="Helvetica"/>
              </a:rPr>
              <a:t>Meet the Team</a:t>
            </a:r>
          </a:p>
        </p:txBody>
      </p:sp>
      <p:sp>
        <p:nvSpPr>
          <p:cNvPr id="155" name="Write a subtitle here"/>
          <p:cNvSpPr txBox="1"/>
          <p:nvPr/>
        </p:nvSpPr>
        <p:spPr>
          <a:xfrm>
            <a:off x="1446790" y="1951975"/>
            <a:ext cx="21586690" cy="8026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lvl1pPr algn="ctr">
              <a:defRPr sz="3700">
                <a:solidFill>
                  <a:srgbClr val="808080"/>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3700">
                <a:solidFill>
                  <a:srgbClr val="808080"/>
                </a:solidFill>
                <a:latin typeface="+mn-lt"/>
                <a:ea typeface="+mn-ea"/>
                <a:cs typeface="+mn-cs"/>
                <a:sym typeface="Helvetica"/>
              </a:rPr>
              <a:t>Write a subtitle here</a:t>
            </a:r>
          </a:p>
        </p:txBody>
      </p:sp>
      <p:sp>
        <p:nvSpPr>
          <p:cNvPr id="156" name="Rectangle"/>
          <p:cNvSpPr/>
          <p:nvPr/>
        </p:nvSpPr>
        <p:spPr>
          <a:xfrm>
            <a:off x="5637946" y="3822363"/>
            <a:ext cx="3786631" cy="3725246"/>
          </a:xfrm>
          <a:prstGeom prst="rect">
            <a:avLst/>
          </a:prstGeom>
          <a:blipFill>
            <a:blip r:embed="rId2"/>
            <a:stretch>
              <a:fillRect/>
            </a:stretch>
          </a:blipFill>
          <a:ln w="12700">
            <a:miter lim="400000"/>
          </a:ln>
        </p:spPr>
        <p:txBody>
          <a:bodyPr lIns="45719" rIns="45719" anchor="ctr"/>
          <a:lstStyle/>
          <a:p>
            <a:pPr defTabSz="1219261">
              <a:defRPr sz="4800">
                <a:solidFill>
                  <a:srgbClr val="FFFFFF"/>
                </a:solidFill>
              </a:defRPr>
            </a:pPr>
          </a:p>
        </p:txBody>
      </p:sp>
      <p:sp>
        <p:nvSpPr>
          <p:cNvPr id="157" name="Rectangle"/>
          <p:cNvSpPr/>
          <p:nvPr/>
        </p:nvSpPr>
        <p:spPr>
          <a:xfrm>
            <a:off x="5637946" y="7654981"/>
            <a:ext cx="3786631" cy="3721101"/>
          </a:xfrm>
          <a:prstGeom prst="rect">
            <a:avLst/>
          </a:prstGeom>
          <a:blipFill>
            <a:blip r:embed="rId2"/>
            <a:stretch>
              <a:fillRect/>
            </a:stretch>
          </a:blipFill>
          <a:ln w="12700">
            <a:miter lim="400000"/>
          </a:ln>
        </p:spPr>
        <p:txBody>
          <a:bodyPr lIns="45719" rIns="45719" anchor="ctr"/>
          <a:lstStyle/>
          <a:p>
            <a:pPr defTabSz="1219261">
              <a:defRPr sz="4800">
                <a:solidFill>
                  <a:srgbClr val="FFFFFF"/>
                </a:solidFill>
              </a:defRPr>
            </a:pPr>
          </a:p>
        </p:txBody>
      </p:sp>
      <p:sp>
        <p:nvSpPr>
          <p:cNvPr id="158" name="Rectangle"/>
          <p:cNvSpPr/>
          <p:nvPr/>
        </p:nvSpPr>
        <p:spPr>
          <a:xfrm>
            <a:off x="1756264" y="3843219"/>
            <a:ext cx="3786631" cy="3725245"/>
          </a:xfrm>
          <a:prstGeom prst="rect">
            <a:avLst/>
          </a:prstGeom>
          <a:blipFill>
            <a:blip r:embed="rId2"/>
            <a:stretch>
              <a:fillRect/>
            </a:stretch>
          </a:blipFill>
          <a:ln w="12700">
            <a:miter lim="400000"/>
          </a:ln>
        </p:spPr>
        <p:txBody>
          <a:bodyPr lIns="45719" rIns="45719" anchor="ctr"/>
          <a:lstStyle/>
          <a:p>
            <a:pPr defTabSz="1219261">
              <a:defRPr sz="4800">
                <a:solidFill>
                  <a:srgbClr val="FFFFFF"/>
                </a:solidFill>
              </a:defRPr>
            </a:pPr>
          </a:p>
        </p:txBody>
      </p:sp>
      <p:sp>
        <p:nvSpPr>
          <p:cNvPr id="159" name="Rectangle"/>
          <p:cNvSpPr/>
          <p:nvPr/>
        </p:nvSpPr>
        <p:spPr>
          <a:xfrm>
            <a:off x="1756264" y="7675836"/>
            <a:ext cx="3786631" cy="3721101"/>
          </a:xfrm>
          <a:prstGeom prst="rect">
            <a:avLst/>
          </a:prstGeom>
          <a:blipFill>
            <a:blip r:embed="rId2"/>
            <a:stretch>
              <a:fillRect/>
            </a:stretch>
          </a:blipFill>
          <a:ln w="12700">
            <a:miter lim="400000"/>
          </a:ln>
        </p:spPr>
        <p:txBody>
          <a:bodyPr lIns="45719" rIns="45719" anchor="ctr"/>
          <a:lstStyle/>
          <a:p>
            <a:pPr defTabSz="1219261">
              <a:defRPr sz="4800">
                <a:solidFill>
                  <a:srgbClr val="FFFFFF"/>
                </a:solidFill>
              </a:defRPr>
            </a:pP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1" name="Slide Number"/>
          <p:cNvSpPr txBox="1"/>
          <p:nvPr>
            <p:ph type="sldNum" sz="quarter" idx="2"/>
          </p:nvPr>
        </p:nvSpPr>
        <p:spPr>
          <a:xfrm>
            <a:off x="22909784" y="358059"/>
            <a:ext cx="824809" cy="304801"/>
          </a:xfrm>
          <a:prstGeom prst="rect">
            <a:avLst/>
          </a:prstGeom>
          <a:extLst>
            <a:ext uri="{C572A759-6A51-4108-AA02-DFA0A04FC94B}">
              <ma14:wrappingTextBoxFlag xmlns:ma14="http://schemas.microsoft.com/office/mac/drawingml/2011/main" val="1"/>
            </a:ext>
          </a:extLst>
        </p:spPr>
        <p:txBody>
          <a:bodyPr>
            <a:normAutofit fontScale="100000" lnSpcReduction="0"/>
          </a:bodyPr>
          <a:lstStyle/>
          <a:p>
            <a:pPr/>
            <a:fld id="{86CB4B4D-7CA3-9044-876B-883B54F8677D}" type="slidenum"/>
          </a:p>
        </p:txBody>
      </p:sp>
      <p:sp>
        <p:nvSpPr>
          <p:cNvPr id="162" name="Angelina J."/>
          <p:cNvSpPr txBox="1"/>
          <p:nvPr/>
        </p:nvSpPr>
        <p:spPr>
          <a:xfrm>
            <a:off x="16841616" y="1303439"/>
            <a:ext cx="2897559" cy="843291"/>
          </a:xfrm>
          <a:prstGeom prst="rect">
            <a:avLst/>
          </a:prstGeom>
          <a:ln w="12700">
            <a:miter lim="400000"/>
          </a:ln>
          <a:extLst>
            <a:ext uri="{C572A759-6A51-4108-AA02-DFA0A04FC94B}">
              <ma14:wrappingTextBoxFlag xmlns:ma14="http://schemas.microsoft.com/office/mac/drawingml/2011/main" val="1"/>
            </a:ext>
          </a:extLst>
        </p:spPr>
        <p:txBody>
          <a:bodyPr wrap="none" lIns="91444" tIns="91444" rIns="91444" bIns="91444">
            <a:spAutoFit/>
          </a:bodyPr>
          <a:lstStyle>
            <a:lvl1pPr algn="ctr">
              <a:defRPr>
                <a:solidFill>
                  <a:schemeClr val="accent2"/>
                </a:solidFill>
                <a:latin typeface="+mn-lt"/>
                <a:ea typeface="+mn-ea"/>
                <a:cs typeface="+mn-cs"/>
                <a:sym typeface="Helvetica"/>
              </a:defRPr>
            </a:lvl1pPr>
          </a:lstStyle>
          <a:p>
            <a:pPr>
              <a:defRPr>
                <a:solidFill>
                  <a:srgbClr val="000000"/>
                </a:solidFill>
                <a:latin typeface="Calibri"/>
                <a:ea typeface="Calibri"/>
                <a:cs typeface="Calibri"/>
                <a:sym typeface="Calibri"/>
              </a:defRPr>
            </a:pPr>
            <a:r>
              <a:rPr>
                <a:solidFill>
                  <a:schemeClr val="accent2"/>
                </a:solidFill>
                <a:latin typeface="+mn-lt"/>
                <a:ea typeface="+mn-ea"/>
                <a:cs typeface="+mn-cs"/>
                <a:sym typeface="Helvetica"/>
              </a:rPr>
              <a:t>Angelina J.</a:t>
            </a:r>
          </a:p>
        </p:txBody>
      </p:sp>
      <p:sp>
        <p:nvSpPr>
          <p:cNvPr id="163" name="He is a lazy student want to have a trip.…"/>
          <p:cNvSpPr txBox="1"/>
          <p:nvPr/>
        </p:nvSpPr>
        <p:spPr>
          <a:xfrm>
            <a:off x="13416094" y="2673324"/>
            <a:ext cx="10229225" cy="4043691"/>
          </a:xfrm>
          <a:prstGeom prst="rect">
            <a:avLst/>
          </a:prstGeom>
          <a:ln w="12700">
            <a:miter lim="400000"/>
          </a:ln>
          <a:extLst>
            <a:ext uri="{C572A759-6A51-4108-AA02-DFA0A04FC94B}">
              <ma14:wrappingTextBoxFlag xmlns:ma14="http://schemas.microsoft.com/office/mac/drawingml/2011/main" val="1"/>
            </a:ext>
          </a:extLst>
        </p:spPr>
        <p:txBody>
          <a:bodyPr lIns="91444" tIns="91444" rIns="91444" bIns="91444">
            <a:spAutoFit/>
          </a:bodyPr>
          <a:lstStyle/>
          <a:p>
            <a:pPr algn="ctr">
              <a:defRPr sz="3200">
                <a:solidFill>
                  <a:srgbClr val="A6A6A6"/>
                </a:solidFill>
                <a:latin typeface="+mn-lt"/>
                <a:ea typeface="+mn-ea"/>
                <a:cs typeface="+mn-cs"/>
                <a:sym typeface="Helvetica"/>
              </a:defRPr>
            </a:pPr>
            <a:r>
              <a:t>He is a lazy student want to have a trip.</a:t>
            </a:r>
          </a:p>
          <a:p>
            <a:pPr algn="ctr">
              <a:defRPr sz="3200">
                <a:solidFill>
                  <a:srgbClr val="A6A6A6"/>
                </a:solidFill>
                <a:latin typeface="+mn-lt"/>
                <a:ea typeface="+mn-ea"/>
                <a:cs typeface="+mn-cs"/>
                <a:sym typeface="Helvetica"/>
              </a:defRPr>
            </a:pPr>
          </a:p>
          <a:p>
            <a:pPr algn="ctr">
              <a:defRPr sz="3200">
                <a:solidFill>
                  <a:srgbClr val="A6A6A6"/>
                </a:solidFill>
                <a:latin typeface="+mn-lt"/>
                <a:ea typeface="+mn-ea"/>
                <a:cs typeface="+mn-cs"/>
                <a:sym typeface="Helvetica"/>
              </a:defRPr>
            </a:pPr>
            <a:r>
              <a:t>He has no idea where to go and is too lazy </a:t>
            </a:r>
          </a:p>
          <a:p>
            <a:pPr algn="ctr">
              <a:defRPr sz="3200">
                <a:solidFill>
                  <a:srgbClr val="A6A6A6"/>
                </a:solidFill>
                <a:latin typeface="+mn-lt"/>
                <a:ea typeface="+mn-ea"/>
                <a:cs typeface="+mn-cs"/>
                <a:sym typeface="Helvetica"/>
              </a:defRPr>
            </a:pPr>
            <a:r>
              <a:t>to install an app or google online.</a:t>
            </a:r>
          </a:p>
          <a:p>
            <a:pPr algn="ctr">
              <a:defRPr sz="3200">
                <a:solidFill>
                  <a:srgbClr val="A6A6A6"/>
                </a:solidFill>
                <a:latin typeface="+mn-lt"/>
                <a:ea typeface="+mn-ea"/>
                <a:cs typeface="+mn-cs"/>
                <a:sym typeface="Helvetica"/>
              </a:defRPr>
            </a:pPr>
          </a:p>
          <a:p>
            <a:pPr algn="ctr">
              <a:defRPr sz="3200">
                <a:solidFill>
                  <a:srgbClr val="A6A6A6"/>
                </a:solidFill>
                <a:latin typeface="+mn-lt"/>
                <a:ea typeface="+mn-ea"/>
                <a:cs typeface="+mn-cs"/>
                <a:sym typeface="Helvetica"/>
              </a:defRPr>
            </a:pPr>
            <a:r>
              <a:t>He images that he has a personal assistance </a:t>
            </a:r>
          </a:p>
          <a:p>
            <a:pPr algn="ctr">
              <a:defRPr sz="3200">
                <a:solidFill>
                  <a:srgbClr val="A6A6A6"/>
                </a:solidFill>
                <a:latin typeface="+mn-lt"/>
                <a:ea typeface="+mn-ea"/>
                <a:cs typeface="+mn-cs"/>
                <a:sym typeface="Helvetica"/>
              </a:defRPr>
            </a:pPr>
            <a:r>
              <a:t>like Jarvis in Iron Man.</a:t>
            </a:r>
          </a:p>
        </p:txBody>
      </p:sp>
      <p:sp>
        <p:nvSpPr>
          <p:cNvPr id="164" name="Rectangle"/>
          <p:cNvSpPr/>
          <p:nvPr/>
        </p:nvSpPr>
        <p:spPr>
          <a:xfrm>
            <a:off x="17893039" y="2453515"/>
            <a:ext cx="804778" cy="58889"/>
          </a:xfrm>
          <a:prstGeom prst="rect">
            <a:avLst/>
          </a:prstGeom>
          <a:solidFill>
            <a:srgbClr val="000000"/>
          </a:solidFill>
          <a:ln w="12700">
            <a:miter lim="400000"/>
          </a:ln>
        </p:spPr>
        <p:txBody>
          <a:bodyPr lIns="45719" rIns="45719" anchor="ctr"/>
          <a:lstStyle/>
          <a:p>
            <a:pPr algn="ctr">
              <a:defRPr>
                <a:solidFill>
                  <a:srgbClr val="FFFFFF"/>
                </a:solidFill>
                <a:latin typeface="+mn-lt"/>
                <a:ea typeface="+mn-ea"/>
                <a:cs typeface="+mn-cs"/>
                <a:sym typeface="Helvetica"/>
              </a:defRPr>
            </a:pPr>
          </a:p>
        </p:txBody>
      </p:sp>
      <p:grpSp>
        <p:nvGrpSpPr>
          <p:cNvPr id="168" name="Group"/>
          <p:cNvGrpSpPr/>
          <p:nvPr/>
        </p:nvGrpSpPr>
        <p:grpSpPr>
          <a:xfrm>
            <a:off x="2359370" y="8292893"/>
            <a:ext cx="7476601" cy="4816666"/>
            <a:chOff x="0" y="0"/>
            <a:chExt cx="7476600" cy="4816665"/>
          </a:xfrm>
        </p:grpSpPr>
        <p:sp>
          <p:nvSpPr>
            <p:cNvPr id="165" name="Megan F."/>
            <p:cNvSpPr txBox="1"/>
            <p:nvPr/>
          </p:nvSpPr>
          <p:spPr>
            <a:xfrm>
              <a:off x="2606193" y="0"/>
              <a:ext cx="2327543" cy="7289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4290" tIns="34290" rIns="34290" bIns="34290" numCol="1" anchor="t">
              <a:spAutoFit/>
            </a:bodyPr>
            <a:lstStyle>
              <a:lvl1pPr algn="ctr">
                <a:defRPr>
                  <a:solidFill>
                    <a:schemeClr val="accent2"/>
                  </a:solidFill>
                  <a:latin typeface="+mn-lt"/>
                  <a:ea typeface="+mn-ea"/>
                  <a:cs typeface="+mn-cs"/>
                  <a:sym typeface="Helvetica"/>
                </a:defRPr>
              </a:lvl1pPr>
            </a:lstStyle>
            <a:p>
              <a:pPr>
                <a:defRPr>
                  <a:solidFill>
                    <a:srgbClr val="000000"/>
                  </a:solidFill>
                  <a:latin typeface="Calibri"/>
                  <a:ea typeface="Calibri"/>
                  <a:cs typeface="Calibri"/>
                  <a:sym typeface="Calibri"/>
                </a:defRPr>
              </a:pPr>
              <a:r>
                <a:rPr>
                  <a:solidFill>
                    <a:schemeClr val="accent2"/>
                  </a:solidFill>
                  <a:latin typeface="+mn-lt"/>
                  <a:ea typeface="+mn-ea"/>
                  <a:cs typeface="+mn-cs"/>
                  <a:sym typeface="Helvetica"/>
                </a:rPr>
                <a:t>Megan F.</a:t>
              </a:r>
            </a:p>
          </p:txBody>
        </p:sp>
        <p:sp>
          <p:nvSpPr>
            <p:cNvPr id="166" name="She is an office workers.…"/>
            <p:cNvSpPr txBox="1"/>
            <p:nvPr/>
          </p:nvSpPr>
          <p:spPr>
            <a:xfrm>
              <a:off x="0" y="1369885"/>
              <a:ext cx="7476601" cy="34467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90" tIns="34290" rIns="34290" bIns="34290" numCol="1" anchor="t">
              <a:spAutoFit/>
            </a:bodyPr>
            <a:lstStyle/>
            <a:p>
              <a:pPr algn="ctr">
                <a:defRPr sz="3200">
                  <a:solidFill>
                    <a:srgbClr val="A6A6A6"/>
                  </a:solidFill>
                  <a:latin typeface="+mn-lt"/>
                  <a:ea typeface="+mn-ea"/>
                  <a:cs typeface="+mn-cs"/>
                  <a:sym typeface="Helvetica"/>
                </a:defRPr>
              </a:pPr>
              <a:r>
                <a:t>She is an office workers.</a:t>
              </a:r>
            </a:p>
            <a:p>
              <a:pPr algn="ctr">
                <a:defRPr sz="3200">
                  <a:solidFill>
                    <a:srgbClr val="A6A6A6"/>
                  </a:solidFill>
                  <a:latin typeface="+mn-lt"/>
                  <a:ea typeface="+mn-ea"/>
                  <a:cs typeface="+mn-cs"/>
                  <a:sym typeface="Helvetica"/>
                </a:defRPr>
              </a:pPr>
            </a:p>
            <a:p>
              <a:pPr algn="ctr">
                <a:defRPr sz="3200">
                  <a:solidFill>
                    <a:srgbClr val="A6A6A6"/>
                  </a:solidFill>
                  <a:latin typeface="+mn-lt"/>
                  <a:ea typeface="+mn-ea"/>
                  <a:cs typeface="+mn-cs"/>
                  <a:sym typeface="Helvetica"/>
                </a:defRPr>
              </a:pPr>
              <a:r>
                <a:t>After waking up on Sunday morning, she decides to have a trip in nearby.</a:t>
              </a:r>
            </a:p>
            <a:p>
              <a:pPr algn="ctr">
                <a:defRPr sz="3200">
                  <a:solidFill>
                    <a:srgbClr val="A6A6A6"/>
                  </a:solidFill>
                  <a:latin typeface="+mn-lt"/>
                  <a:ea typeface="+mn-ea"/>
                  <a:cs typeface="+mn-cs"/>
                  <a:sym typeface="Helvetica"/>
                </a:defRPr>
              </a:pPr>
            </a:p>
            <a:p>
              <a:pPr algn="ctr">
                <a:defRPr sz="3200">
                  <a:solidFill>
                    <a:srgbClr val="A6A6A6"/>
                  </a:solidFill>
                  <a:latin typeface="+mn-lt"/>
                  <a:ea typeface="+mn-ea"/>
                  <a:cs typeface="+mn-cs"/>
                  <a:sym typeface="Helvetica"/>
                </a:defRPr>
              </a:pPr>
              <a:r>
                <a:t>She needs a quick and simple way helping her arrange travel.</a:t>
              </a:r>
            </a:p>
          </p:txBody>
        </p:sp>
        <p:sp>
          <p:nvSpPr>
            <p:cNvPr id="167" name="Rectangle"/>
            <p:cNvSpPr/>
            <p:nvPr/>
          </p:nvSpPr>
          <p:spPr>
            <a:xfrm>
              <a:off x="3365558" y="1156994"/>
              <a:ext cx="804631" cy="73275"/>
            </a:xfrm>
            <a:prstGeom prst="rect">
              <a:avLst/>
            </a:prstGeom>
            <a:solidFill>
              <a:srgbClr val="000000"/>
            </a:solidFill>
            <a:ln w="12700" cap="flat">
              <a:noFill/>
              <a:miter lim="400000"/>
            </a:ln>
            <a:effectLst/>
          </p:spPr>
          <p:txBody>
            <a:bodyPr wrap="square" lIns="45719" tIns="45719" rIns="45719" bIns="45719" numCol="1" anchor="ctr">
              <a:noAutofit/>
            </a:bodyPr>
            <a:lstStyle/>
            <a:p>
              <a:pPr algn="ctr">
                <a:defRPr>
                  <a:solidFill>
                    <a:srgbClr val="FFFFFF"/>
                  </a:solidFill>
                  <a:latin typeface="+mn-lt"/>
                  <a:ea typeface="+mn-ea"/>
                  <a:cs typeface="+mn-cs"/>
                  <a:sym typeface="Helvetica"/>
                </a:defRPr>
              </a:pPr>
            </a:p>
          </p:txBody>
        </p:sp>
      </p:grpSp>
      <p:sp>
        <p:nvSpPr>
          <p:cNvPr id="169" name="Rectangle"/>
          <p:cNvSpPr/>
          <p:nvPr/>
        </p:nvSpPr>
        <p:spPr>
          <a:xfrm>
            <a:off x="-18147" y="-4189"/>
            <a:ext cx="12231636" cy="7031313"/>
          </a:xfrm>
          <a:prstGeom prst="rect">
            <a:avLst/>
          </a:prstGeom>
          <a:blipFill>
            <a:blip r:embed="rId3"/>
            <a:stretch>
              <a:fillRect/>
            </a:stretch>
          </a:blipFill>
          <a:ln w="12700">
            <a:miter lim="400000"/>
          </a:ln>
        </p:spPr>
        <p:txBody>
          <a:bodyPr lIns="45719" rIns="45719" anchor="ctr"/>
          <a:lstStyle/>
          <a:p>
            <a:pPr defTabSz="1219261">
              <a:defRPr sz="4800">
                <a:solidFill>
                  <a:srgbClr val="FFFFFF"/>
                </a:solidFill>
              </a:defRPr>
            </a:pPr>
          </a:p>
        </p:txBody>
      </p:sp>
      <p:sp>
        <p:nvSpPr>
          <p:cNvPr id="170" name="Rectangle"/>
          <p:cNvSpPr/>
          <p:nvPr/>
        </p:nvSpPr>
        <p:spPr>
          <a:xfrm>
            <a:off x="12174577" y="6781844"/>
            <a:ext cx="12231635" cy="7031313"/>
          </a:xfrm>
          <a:prstGeom prst="rect">
            <a:avLst/>
          </a:prstGeom>
          <a:blipFill>
            <a:blip r:embed="rId3"/>
            <a:stretch>
              <a:fillRect/>
            </a:stretch>
          </a:blipFill>
          <a:ln w="12700">
            <a:miter lim="400000"/>
          </a:ln>
        </p:spPr>
        <p:txBody>
          <a:bodyPr lIns="45719" rIns="45719" anchor="ctr"/>
          <a:lstStyle/>
          <a:p>
            <a:pPr defTabSz="1219261">
              <a:defRPr sz="4800">
                <a:solidFill>
                  <a:srgbClr val="FFFFFF"/>
                </a:solidFill>
              </a:defRPr>
            </a:pP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 name="Slide Number"/>
          <p:cNvSpPr txBox="1"/>
          <p:nvPr>
            <p:ph type="sldNum" sz="quarter" idx="2"/>
          </p:nvPr>
        </p:nvSpPr>
        <p:spPr>
          <a:xfrm>
            <a:off x="22909784" y="358059"/>
            <a:ext cx="824809" cy="304801"/>
          </a:xfrm>
          <a:prstGeom prst="rect">
            <a:avLst/>
          </a:prstGeom>
          <a:extLst>
            <a:ext uri="{C572A759-6A51-4108-AA02-DFA0A04FC94B}">
              <ma14:wrappingTextBoxFlag xmlns:ma14="http://schemas.microsoft.com/office/mac/drawingml/2011/main" val="1"/>
            </a:ext>
          </a:extLst>
        </p:spPr>
        <p:txBody>
          <a:bodyPr>
            <a:normAutofit fontScale="100000" lnSpcReduction="0"/>
          </a:bodyPr>
          <a:lstStyle/>
          <a:p>
            <a:pPr/>
            <a:fld id="{86CB4B4D-7CA3-9044-876B-883B54F8677D}" type="slidenum"/>
          </a:p>
        </p:txBody>
      </p:sp>
      <p:sp>
        <p:nvSpPr>
          <p:cNvPr id="175" name="Oval"/>
          <p:cNvSpPr/>
          <p:nvPr/>
        </p:nvSpPr>
        <p:spPr>
          <a:xfrm>
            <a:off x="2038236" y="4279858"/>
            <a:ext cx="1847895" cy="1847653"/>
          </a:xfrm>
          <a:prstGeom prst="ellipse">
            <a:avLst/>
          </a:prstGeom>
          <a:ln w="3175">
            <a:solidFill>
              <a:srgbClr val="1F497D"/>
            </a:solidFill>
            <a:bevel/>
          </a:ln>
        </p:spPr>
        <p:txBody>
          <a:bodyPr lIns="45719" rIns="45719" anchor="ctr"/>
          <a:lstStyle/>
          <a:p>
            <a:pPr algn="ctr">
              <a:defRPr>
                <a:solidFill>
                  <a:srgbClr val="FFFFFF"/>
                </a:solidFill>
                <a:latin typeface="+mn-lt"/>
                <a:ea typeface="+mn-ea"/>
                <a:cs typeface="+mn-cs"/>
                <a:sym typeface="Helvetica"/>
              </a:defRPr>
            </a:pPr>
          </a:p>
        </p:txBody>
      </p:sp>
      <p:sp>
        <p:nvSpPr>
          <p:cNvPr id="176" name="Map"/>
          <p:cNvSpPr txBox="1"/>
          <p:nvPr/>
        </p:nvSpPr>
        <p:spPr>
          <a:xfrm>
            <a:off x="6029606" y="4623289"/>
            <a:ext cx="1776741" cy="1160791"/>
          </a:xfrm>
          <a:prstGeom prst="rect">
            <a:avLst/>
          </a:prstGeom>
          <a:ln w="12700">
            <a:miter lim="400000"/>
          </a:ln>
          <a:extLst>
            <a:ext uri="{C572A759-6A51-4108-AA02-DFA0A04FC94B}">
              <ma14:wrappingTextBoxFlag xmlns:ma14="http://schemas.microsoft.com/office/mac/drawingml/2011/main" val="1"/>
            </a:ext>
          </a:extLst>
        </p:spPr>
        <p:txBody>
          <a:bodyPr wrap="none" lIns="91444" tIns="91444" rIns="91444" bIns="91444">
            <a:spAutoFit/>
          </a:bodyPr>
          <a:lstStyle>
            <a:lvl1pPr>
              <a:defRPr sz="6400">
                <a:solidFill>
                  <a:srgbClr val="808080"/>
                </a:solidFill>
                <a:latin typeface="+mn-lt"/>
                <a:ea typeface="+mn-ea"/>
                <a:cs typeface="+mn-cs"/>
                <a:sym typeface="Helvetica"/>
              </a:defRPr>
            </a:lvl1pPr>
          </a:lstStyle>
          <a:p>
            <a:pPr>
              <a:defRPr>
                <a:solidFill>
                  <a:srgbClr val="000000"/>
                </a:solidFill>
                <a:latin typeface="Calibri"/>
                <a:ea typeface="Calibri"/>
                <a:cs typeface="Calibri"/>
                <a:sym typeface="Calibri"/>
              </a:defRPr>
            </a:pPr>
            <a:r>
              <a:rPr>
                <a:solidFill>
                  <a:srgbClr val="808080"/>
                </a:solidFill>
                <a:latin typeface="+mn-lt"/>
                <a:ea typeface="+mn-ea"/>
                <a:cs typeface="+mn-cs"/>
                <a:sym typeface="Helvetica"/>
              </a:rPr>
              <a:t>Map</a:t>
            </a:r>
          </a:p>
        </p:txBody>
      </p:sp>
      <p:sp>
        <p:nvSpPr>
          <p:cNvPr id="177" name="Oval"/>
          <p:cNvSpPr/>
          <p:nvPr/>
        </p:nvSpPr>
        <p:spPr>
          <a:xfrm>
            <a:off x="2038236" y="6895131"/>
            <a:ext cx="1847895" cy="1847653"/>
          </a:xfrm>
          <a:prstGeom prst="ellipse">
            <a:avLst/>
          </a:prstGeom>
          <a:ln w="3175">
            <a:solidFill>
              <a:schemeClr val="accent2"/>
            </a:solidFill>
            <a:bevel/>
          </a:ln>
        </p:spPr>
        <p:txBody>
          <a:bodyPr lIns="45719" rIns="45719" anchor="ctr"/>
          <a:lstStyle/>
          <a:p>
            <a:pPr algn="ctr">
              <a:defRPr>
                <a:solidFill>
                  <a:srgbClr val="FFFFFF"/>
                </a:solidFill>
                <a:latin typeface="+mn-lt"/>
                <a:ea typeface="+mn-ea"/>
                <a:cs typeface="+mn-cs"/>
                <a:sym typeface="Helvetica"/>
              </a:defRPr>
            </a:pPr>
          </a:p>
        </p:txBody>
      </p:sp>
      <p:sp>
        <p:nvSpPr>
          <p:cNvPr id="178" name="Weather"/>
          <p:cNvSpPr txBox="1"/>
          <p:nvPr/>
        </p:nvSpPr>
        <p:spPr>
          <a:xfrm>
            <a:off x="5291418" y="7284362"/>
            <a:ext cx="3253116" cy="1160791"/>
          </a:xfrm>
          <a:prstGeom prst="rect">
            <a:avLst/>
          </a:prstGeom>
          <a:ln w="12700">
            <a:miter lim="400000"/>
          </a:ln>
          <a:extLst>
            <a:ext uri="{C572A759-6A51-4108-AA02-DFA0A04FC94B}">
              <ma14:wrappingTextBoxFlag xmlns:ma14="http://schemas.microsoft.com/office/mac/drawingml/2011/main" val="1"/>
            </a:ext>
          </a:extLst>
        </p:spPr>
        <p:txBody>
          <a:bodyPr wrap="none" lIns="91444" tIns="91444" rIns="91444" bIns="91444">
            <a:spAutoFit/>
          </a:bodyPr>
          <a:lstStyle>
            <a:lvl1pPr>
              <a:defRPr sz="6400">
                <a:solidFill>
                  <a:srgbClr val="808080"/>
                </a:solidFill>
                <a:latin typeface="+mn-lt"/>
                <a:ea typeface="+mn-ea"/>
                <a:cs typeface="+mn-cs"/>
                <a:sym typeface="Helvetica"/>
              </a:defRPr>
            </a:lvl1pPr>
          </a:lstStyle>
          <a:p>
            <a:pPr>
              <a:defRPr>
                <a:solidFill>
                  <a:srgbClr val="000000"/>
                </a:solidFill>
                <a:latin typeface="Calibri"/>
                <a:ea typeface="Calibri"/>
                <a:cs typeface="Calibri"/>
                <a:sym typeface="Calibri"/>
              </a:defRPr>
            </a:pPr>
            <a:r>
              <a:rPr>
                <a:solidFill>
                  <a:srgbClr val="808080"/>
                </a:solidFill>
                <a:latin typeface="+mn-lt"/>
                <a:ea typeface="+mn-ea"/>
                <a:cs typeface="+mn-cs"/>
                <a:sym typeface="Helvetica"/>
              </a:rPr>
              <a:t>Weather</a:t>
            </a:r>
          </a:p>
        </p:txBody>
      </p:sp>
      <p:sp>
        <p:nvSpPr>
          <p:cNvPr id="179" name="Oval"/>
          <p:cNvSpPr/>
          <p:nvPr/>
        </p:nvSpPr>
        <p:spPr>
          <a:xfrm>
            <a:off x="2038236" y="9507814"/>
            <a:ext cx="1847895" cy="1847653"/>
          </a:xfrm>
          <a:prstGeom prst="ellipse">
            <a:avLst/>
          </a:prstGeom>
          <a:ln w="3175">
            <a:solidFill>
              <a:srgbClr val="808080"/>
            </a:solidFill>
            <a:bevel/>
          </a:ln>
        </p:spPr>
        <p:txBody>
          <a:bodyPr lIns="45719" rIns="45719" anchor="ctr"/>
          <a:lstStyle/>
          <a:p>
            <a:pPr algn="ctr">
              <a:defRPr>
                <a:solidFill>
                  <a:srgbClr val="FFFFFF"/>
                </a:solidFill>
                <a:latin typeface="+mn-lt"/>
                <a:ea typeface="+mn-ea"/>
                <a:cs typeface="+mn-cs"/>
                <a:sym typeface="Helvetica"/>
              </a:defRPr>
            </a:pPr>
          </a:p>
        </p:txBody>
      </p:sp>
      <p:sp>
        <p:nvSpPr>
          <p:cNvPr id="180" name="Scoring System"/>
          <p:cNvSpPr txBox="1"/>
          <p:nvPr/>
        </p:nvSpPr>
        <p:spPr>
          <a:xfrm>
            <a:off x="4402641" y="9784075"/>
            <a:ext cx="5887176" cy="1160791"/>
          </a:xfrm>
          <a:prstGeom prst="rect">
            <a:avLst/>
          </a:prstGeom>
          <a:ln w="12700">
            <a:miter lim="400000"/>
          </a:ln>
          <a:extLst>
            <a:ext uri="{C572A759-6A51-4108-AA02-DFA0A04FC94B}">
              <ma14:wrappingTextBoxFlag xmlns:ma14="http://schemas.microsoft.com/office/mac/drawingml/2011/main" val="1"/>
            </a:ext>
          </a:extLst>
        </p:spPr>
        <p:txBody>
          <a:bodyPr wrap="none" lIns="91444" tIns="91444" rIns="91444" bIns="91444">
            <a:spAutoFit/>
          </a:bodyPr>
          <a:lstStyle>
            <a:lvl1pPr>
              <a:defRPr sz="6400">
                <a:solidFill>
                  <a:srgbClr val="808080"/>
                </a:solidFill>
                <a:latin typeface="+mn-lt"/>
                <a:ea typeface="+mn-ea"/>
                <a:cs typeface="+mn-cs"/>
                <a:sym typeface="Helvetica"/>
              </a:defRPr>
            </a:lvl1pPr>
          </a:lstStyle>
          <a:p>
            <a:pPr>
              <a:defRPr>
                <a:solidFill>
                  <a:srgbClr val="000000"/>
                </a:solidFill>
                <a:latin typeface="Calibri"/>
                <a:ea typeface="Calibri"/>
                <a:cs typeface="Calibri"/>
                <a:sym typeface="Calibri"/>
              </a:defRPr>
            </a:pPr>
            <a:r>
              <a:rPr>
                <a:solidFill>
                  <a:srgbClr val="808080"/>
                </a:solidFill>
                <a:latin typeface="+mn-lt"/>
                <a:ea typeface="+mn-ea"/>
                <a:cs typeface="+mn-cs"/>
                <a:sym typeface="Helvetica"/>
              </a:rPr>
              <a:t>Scoring System</a:t>
            </a:r>
          </a:p>
        </p:txBody>
      </p:sp>
      <p:sp>
        <p:nvSpPr>
          <p:cNvPr id="181" name="Oval"/>
          <p:cNvSpPr/>
          <p:nvPr/>
        </p:nvSpPr>
        <p:spPr>
          <a:xfrm>
            <a:off x="13092901" y="4279858"/>
            <a:ext cx="1847895" cy="1847653"/>
          </a:xfrm>
          <a:prstGeom prst="ellipse">
            <a:avLst/>
          </a:prstGeom>
          <a:ln w="3175">
            <a:solidFill>
              <a:srgbClr val="1F497D"/>
            </a:solidFill>
            <a:bevel/>
          </a:ln>
        </p:spPr>
        <p:txBody>
          <a:bodyPr lIns="45719" rIns="45719" anchor="ctr"/>
          <a:lstStyle/>
          <a:p>
            <a:pPr algn="ctr">
              <a:defRPr>
                <a:solidFill>
                  <a:srgbClr val="FFFFFF"/>
                </a:solidFill>
                <a:latin typeface="+mn-lt"/>
                <a:ea typeface="+mn-ea"/>
                <a:cs typeface="+mn-cs"/>
                <a:sym typeface="Helvetica"/>
              </a:defRPr>
            </a:pPr>
          </a:p>
        </p:txBody>
      </p:sp>
      <p:sp>
        <p:nvSpPr>
          <p:cNvPr id="182" name="Time and Distance"/>
          <p:cNvSpPr txBox="1"/>
          <p:nvPr/>
        </p:nvSpPr>
        <p:spPr>
          <a:xfrm>
            <a:off x="15605466" y="4591862"/>
            <a:ext cx="6942069" cy="1160791"/>
          </a:xfrm>
          <a:prstGeom prst="rect">
            <a:avLst/>
          </a:prstGeom>
          <a:ln w="12700">
            <a:miter lim="400000"/>
          </a:ln>
          <a:extLst>
            <a:ext uri="{C572A759-6A51-4108-AA02-DFA0A04FC94B}">
              <ma14:wrappingTextBoxFlag xmlns:ma14="http://schemas.microsoft.com/office/mac/drawingml/2011/main" val="1"/>
            </a:ext>
          </a:extLst>
        </p:spPr>
        <p:txBody>
          <a:bodyPr wrap="none" lIns="91444" tIns="91444" rIns="91444" bIns="91444">
            <a:spAutoFit/>
          </a:bodyPr>
          <a:lstStyle>
            <a:lvl1pPr>
              <a:defRPr sz="6400">
                <a:solidFill>
                  <a:srgbClr val="808080"/>
                </a:solidFill>
                <a:latin typeface="+mn-lt"/>
                <a:ea typeface="+mn-ea"/>
                <a:cs typeface="+mn-cs"/>
                <a:sym typeface="Helvetica"/>
              </a:defRPr>
            </a:lvl1pPr>
          </a:lstStyle>
          <a:p>
            <a:pPr/>
            <a:r>
              <a:t>Time and Distance</a:t>
            </a:r>
          </a:p>
        </p:txBody>
      </p:sp>
      <p:sp>
        <p:nvSpPr>
          <p:cNvPr id="183" name="Oval"/>
          <p:cNvSpPr/>
          <p:nvPr/>
        </p:nvSpPr>
        <p:spPr>
          <a:xfrm>
            <a:off x="13136502" y="6895131"/>
            <a:ext cx="1847895" cy="1847653"/>
          </a:xfrm>
          <a:prstGeom prst="ellipse">
            <a:avLst/>
          </a:prstGeom>
          <a:ln w="3175">
            <a:solidFill>
              <a:schemeClr val="accent2"/>
            </a:solidFill>
            <a:bevel/>
          </a:ln>
        </p:spPr>
        <p:txBody>
          <a:bodyPr lIns="45719" rIns="45719" anchor="ctr"/>
          <a:lstStyle/>
          <a:p>
            <a:pPr algn="ctr">
              <a:defRPr>
                <a:solidFill>
                  <a:srgbClr val="FFFFFF"/>
                </a:solidFill>
                <a:latin typeface="+mn-lt"/>
                <a:ea typeface="+mn-ea"/>
                <a:cs typeface="+mn-cs"/>
                <a:sym typeface="Helvetica"/>
              </a:defRPr>
            </a:pPr>
          </a:p>
        </p:txBody>
      </p:sp>
      <p:sp>
        <p:nvSpPr>
          <p:cNvPr id="184" name="Estimate Cost"/>
          <p:cNvSpPr txBox="1"/>
          <p:nvPr/>
        </p:nvSpPr>
        <p:spPr>
          <a:xfrm>
            <a:off x="16449222" y="7284362"/>
            <a:ext cx="5254557" cy="1160791"/>
          </a:xfrm>
          <a:prstGeom prst="rect">
            <a:avLst/>
          </a:prstGeom>
          <a:ln w="12700">
            <a:miter lim="400000"/>
          </a:ln>
          <a:extLst>
            <a:ext uri="{C572A759-6A51-4108-AA02-DFA0A04FC94B}">
              <ma14:wrappingTextBoxFlag xmlns:ma14="http://schemas.microsoft.com/office/mac/drawingml/2011/main" val="1"/>
            </a:ext>
          </a:extLst>
        </p:spPr>
        <p:txBody>
          <a:bodyPr wrap="none" lIns="91444" tIns="91444" rIns="91444" bIns="91444">
            <a:spAutoFit/>
          </a:bodyPr>
          <a:lstStyle>
            <a:lvl1pPr>
              <a:defRPr sz="6400">
                <a:solidFill>
                  <a:srgbClr val="808080"/>
                </a:solidFill>
                <a:latin typeface="+mn-lt"/>
                <a:ea typeface="+mn-ea"/>
                <a:cs typeface="+mn-cs"/>
                <a:sym typeface="Helvetica"/>
              </a:defRPr>
            </a:lvl1pPr>
          </a:lstStyle>
          <a:p>
            <a:pPr>
              <a:defRPr>
                <a:solidFill>
                  <a:srgbClr val="000000"/>
                </a:solidFill>
                <a:latin typeface="Calibri"/>
                <a:ea typeface="Calibri"/>
                <a:cs typeface="Calibri"/>
                <a:sym typeface="Calibri"/>
              </a:defRPr>
            </a:pPr>
            <a:r>
              <a:rPr>
                <a:solidFill>
                  <a:srgbClr val="808080"/>
                </a:solidFill>
                <a:latin typeface="+mn-lt"/>
                <a:ea typeface="+mn-ea"/>
                <a:cs typeface="+mn-cs"/>
                <a:sym typeface="Helvetica"/>
              </a:rPr>
              <a:t>Estimate Cost</a:t>
            </a:r>
          </a:p>
        </p:txBody>
      </p:sp>
      <p:sp>
        <p:nvSpPr>
          <p:cNvPr id="185" name="Oval"/>
          <p:cNvSpPr/>
          <p:nvPr/>
        </p:nvSpPr>
        <p:spPr>
          <a:xfrm>
            <a:off x="13136502" y="9507814"/>
            <a:ext cx="1847895" cy="1847653"/>
          </a:xfrm>
          <a:prstGeom prst="ellipse">
            <a:avLst/>
          </a:prstGeom>
          <a:ln w="3175">
            <a:solidFill>
              <a:srgbClr val="808080"/>
            </a:solidFill>
            <a:bevel/>
          </a:ln>
        </p:spPr>
        <p:txBody>
          <a:bodyPr lIns="45719" rIns="45719" anchor="ctr"/>
          <a:lstStyle/>
          <a:p>
            <a:pPr algn="ctr">
              <a:defRPr>
                <a:solidFill>
                  <a:srgbClr val="FFFFFF"/>
                </a:solidFill>
                <a:latin typeface="+mn-lt"/>
                <a:ea typeface="+mn-ea"/>
                <a:cs typeface="+mn-cs"/>
                <a:sym typeface="Helvetica"/>
              </a:defRPr>
            </a:pPr>
          </a:p>
        </p:txBody>
      </p:sp>
      <p:sp>
        <p:nvSpPr>
          <p:cNvPr id="186" name="Items you need"/>
          <p:cNvSpPr txBox="1"/>
          <p:nvPr/>
        </p:nvSpPr>
        <p:spPr>
          <a:xfrm>
            <a:off x="16199985" y="9784075"/>
            <a:ext cx="5753032" cy="1160791"/>
          </a:xfrm>
          <a:prstGeom prst="rect">
            <a:avLst/>
          </a:prstGeom>
          <a:ln w="12700">
            <a:miter lim="400000"/>
          </a:ln>
          <a:extLst>
            <a:ext uri="{C572A759-6A51-4108-AA02-DFA0A04FC94B}">
              <ma14:wrappingTextBoxFlag xmlns:ma14="http://schemas.microsoft.com/office/mac/drawingml/2011/main" val="1"/>
            </a:ext>
          </a:extLst>
        </p:spPr>
        <p:txBody>
          <a:bodyPr wrap="none" lIns="91444" tIns="91444" rIns="91444" bIns="91444">
            <a:spAutoFit/>
          </a:bodyPr>
          <a:lstStyle>
            <a:lvl1pPr>
              <a:defRPr sz="6400">
                <a:solidFill>
                  <a:srgbClr val="808080"/>
                </a:solidFill>
                <a:latin typeface="+mn-lt"/>
                <a:ea typeface="+mn-ea"/>
                <a:cs typeface="+mn-cs"/>
                <a:sym typeface="Helvetica"/>
              </a:defRPr>
            </a:lvl1pPr>
          </a:lstStyle>
          <a:p>
            <a:pPr/>
            <a:r>
              <a:t>Items you need</a:t>
            </a:r>
          </a:p>
        </p:txBody>
      </p:sp>
      <p:sp>
        <p:nvSpPr>
          <p:cNvPr id="187" name="Six Important Factors to take into account"/>
          <p:cNvSpPr txBox="1"/>
          <p:nvPr/>
        </p:nvSpPr>
        <p:spPr>
          <a:xfrm>
            <a:off x="1398655" y="1449835"/>
            <a:ext cx="21586690" cy="12217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lvl1pPr algn="ctr">
              <a:defRPr sz="6400">
                <a:solidFill>
                  <a:schemeClr val="accent2"/>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6400">
                <a:solidFill>
                  <a:schemeClr val="accent2"/>
                </a:solidFill>
                <a:latin typeface="+mn-lt"/>
                <a:ea typeface="+mn-ea"/>
                <a:cs typeface="+mn-cs"/>
                <a:sym typeface="Helvetica"/>
              </a:rPr>
              <a:t>Six Important Factors to take into account</a:t>
            </a:r>
          </a:p>
        </p:txBody>
      </p:sp>
      <p:pic>
        <p:nvPicPr>
          <p:cNvPr id="188" name="map-with-a-pin-small-symbol-inside-a-circle_318-57599.jpg" descr="map-with-a-pin-small-symbol-inside-a-circle_318-57599.jpg"/>
          <p:cNvPicPr>
            <a:picLocks noChangeAspect="1"/>
          </p:cNvPicPr>
          <p:nvPr/>
        </p:nvPicPr>
        <p:blipFill>
          <a:blip r:embed="rId2">
            <a:extLst/>
          </a:blip>
          <a:stretch>
            <a:fillRect/>
          </a:stretch>
        </p:blipFill>
        <p:spPr>
          <a:xfrm>
            <a:off x="2377093" y="4647924"/>
            <a:ext cx="1090437" cy="1090437"/>
          </a:xfrm>
          <a:prstGeom prst="rect">
            <a:avLst/>
          </a:prstGeom>
          <a:ln w="12700">
            <a:miter lim="400000"/>
          </a:ln>
        </p:spPr>
      </p:pic>
      <p:pic>
        <p:nvPicPr>
          <p:cNvPr id="189" name="pasted-image.tiff" descr="pasted-image.tiff"/>
          <p:cNvPicPr>
            <a:picLocks noChangeAspect="1"/>
          </p:cNvPicPr>
          <p:nvPr/>
        </p:nvPicPr>
        <p:blipFill>
          <a:blip r:embed="rId3">
            <a:extLst/>
          </a:blip>
          <a:stretch>
            <a:fillRect/>
          </a:stretch>
        </p:blipFill>
        <p:spPr>
          <a:xfrm>
            <a:off x="2430051" y="7273738"/>
            <a:ext cx="1090437" cy="1090438"/>
          </a:xfrm>
          <a:prstGeom prst="rect">
            <a:avLst/>
          </a:prstGeom>
          <a:ln w="12700">
            <a:miter lim="400000"/>
          </a:ln>
        </p:spPr>
      </p:pic>
      <p:pic>
        <p:nvPicPr>
          <p:cNvPr id="190" name="pasted-image.tiff" descr="pasted-image.tiff"/>
          <p:cNvPicPr>
            <a:picLocks noChangeAspect="1"/>
          </p:cNvPicPr>
          <p:nvPr/>
        </p:nvPicPr>
        <p:blipFill>
          <a:blip r:embed="rId4">
            <a:extLst/>
          </a:blip>
          <a:stretch>
            <a:fillRect/>
          </a:stretch>
        </p:blipFill>
        <p:spPr>
          <a:xfrm>
            <a:off x="13487910" y="9820764"/>
            <a:ext cx="1221753" cy="1221753"/>
          </a:xfrm>
          <a:prstGeom prst="rect">
            <a:avLst/>
          </a:prstGeom>
          <a:ln w="12700">
            <a:miter lim="400000"/>
          </a:ln>
        </p:spPr>
      </p:pic>
      <p:pic>
        <p:nvPicPr>
          <p:cNvPr id="191" name="pasted-image.tiff" descr="pasted-image.tiff"/>
          <p:cNvPicPr>
            <a:picLocks noChangeAspect="1"/>
          </p:cNvPicPr>
          <p:nvPr/>
        </p:nvPicPr>
        <p:blipFill>
          <a:blip r:embed="rId5">
            <a:extLst/>
          </a:blip>
          <a:stretch>
            <a:fillRect/>
          </a:stretch>
        </p:blipFill>
        <p:spPr>
          <a:xfrm>
            <a:off x="13458048" y="4579584"/>
            <a:ext cx="1221753" cy="1221753"/>
          </a:xfrm>
          <a:prstGeom prst="rect">
            <a:avLst/>
          </a:prstGeom>
          <a:ln w="12700">
            <a:miter lim="400000"/>
          </a:ln>
        </p:spPr>
      </p:pic>
      <p:sp>
        <p:nvSpPr>
          <p:cNvPr id="192" name="Star"/>
          <p:cNvSpPr/>
          <p:nvPr/>
        </p:nvSpPr>
        <p:spPr>
          <a:xfrm>
            <a:off x="2490032" y="9966977"/>
            <a:ext cx="970475" cy="922977"/>
          </a:xfrm>
          <a:prstGeom prst="star5">
            <a:avLst>
              <a:gd name="adj" fmla="val 19100"/>
              <a:gd name="hf" fmla="val 105146"/>
              <a:gd name="vf" fmla="val 110557"/>
            </a:avLst>
          </a:prstGeom>
          <a:solidFill>
            <a:srgbClr val="FFFFFF"/>
          </a:solidFill>
          <a:ln w="25400">
            <a:solidFill>
              <a:schemeClr val="accent1"/>
            </a:solidFill>
            <a:bevel/>
          </a:ln>
        </p:spPr>
        <p:txBody>
          <a:bodyPr lIns="45719" rIns="45719" anchor="ctr"/>
          <a:lstStyle/>
          <a:p>
            <a:pPr/>
          </a:p>
        </p:txBody>
      </p:sp>
      <p:pic>
        <p:nvPicPr>
          <p:cNvPr id="193" name="pasted-image.tiff" descr="pasted-image.tiff"/>
          <p:cNvPicPr>
            <a:picLocks noChangeAspect="1"/>
          </p:cNvPicPr>
          <p:nvPr/>
        </p:nvPicPr>
        <p:blipFill>
          <a:blip r:embed="rId6">
            <a:extLst/>
          </a:blip>
          <a:stretch>
            <a:fillRect/>
          </a:stretch>
        </p:blipFill>
        <p:spPr>
          <a:xfrm>
            <a:off x="13492984" y="7146393"/>
            <a:ext cx="1221753" cy="1221753"/>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5" name="Slide Number"/>
          <p:cNvSpPr txBox="1"/>
          <p:nvPr>
            <p:ph type="sldNum" sz="quarter" idx="2"/>
          </p:nvPr>
        </p:nvSpPr>
        <p:spPr>
          <a:xfrm>
            <a:off x="22909784" y="358059"/>
            <a:ext cx="824809" cy="304801"/>
          </a:xfrm>
          <a:prstGeom prst="rect">
            <a:avLst/>
          </a:prstGeom>
          <a:extLst>
            <a:ext uri="{C572A759-6A51-4108-AA02-DFA0A04FC94B}">
              <ma14:wrappingTextBoxFlag xmlns:ma14="http://schemas.microsoft.com/office/mac/drawingml/2011/main" val="1"/>
            </a:ext>
          </a:extLst>
        </p:spPr>
        <p:txBody>
          <a:bodyPr>
            <a:normAutofit fontScale="100000" lnSpcReduction="0"/>
          </a:bodyPr>
          <a:lstStyle/>
          <a:p>
            <a:pPr/>
            <a:fld id="{86CB4B4D-7CA3-9044-876B-883B54F8677D}" type="slidenum"/>
          </a:p>
        </p:txBody>
      </p:sp>
      <p:sp>
        <p:nvSpPr>
          <p:cNvPr id="196" name="01.…"/>
          <p:cNvSpPr txBox="1"/>
          <p:nvPr/>
        </p:nvSpPr>
        <p:spPr>
          <a:xfrm>
            <a:off x="1914724" y="8189224"/>
            <a:ext cx="3973550" cy="3116591"/>
          </a:xfrm>
          <a:prstGeom prst="rect">
            <a:avLst/>
          </a:prstGeom>
          <a:ln w="12700">
            <a:miter lim="400000"/>
          </a:ln>
          <a:extLst>
            <a:ext uri="{C572A759-6A51-4108-AA02-DFA0A04FC94B}">
              <ma14:wrappingTextBoxFlag xmlns:ma14="http://schemas.microsoft.com/office/mac/drawingml/2011/main" val="1"/>
            </a:ext>
          </a:extLst>
        </p:spPr>
        <p:txBody>
          <a:bodyPr lIns="91444" tIns="91444" rIns="91444" bIns="91444">
            <a:spAutoFit/>
          </a:bodyPr>
          <a:lstStyle/>
          <a:p>
            <a:pPr/>
            <a:r>
              <a:rPr sz="6400">
                <a:solidFill>
                  <a:srgbClr val="808080"/>
                </a:solidFill>
                <a:latin typeface="+mn-lt"/>
                <a:ea typeface="+mn-ea"/>
                <a:cs typeface="+mn-cs"/>
                <a:sym typeface="Helvetica"/>
              </a:rPr>
              <a:t>01.</a:t>
            </a:r>
            <a:endParaRPr sz="6400">
              <a:solidFill>
                <a:srgbClr val="808080"/>
              </a:solidFill>
              <a:latin typeface="+mn-lt"/>
              <a:ea typeface="+mn-ea"/>
              <a:cs typeface="+mn-cs"/>
              <a:sym typeface="Helvetica"/>
            </a:endParaRPr>
          </a:p>
          <a:p>
            <a:pPr/>
            <a:r>
              <a:rPr sz="2400">
                <a:solidFill>
                  <a:srgbClr val="808080"/>
                </a:solidFill>
                <a:latin typeface="+mn-lt"/>
                <a:ea typeface="+mn-ea"/>
                <a:cs typeface="+mn-cs"/>
                <a:sym typeface="Helvetica"/>
              </a:rPr>
              <a:t>Project One.</a:t>
            </a:r>
            <a:endParaRPr sz="2400">
              <a:solidFill>
                <a:srgbClr val="808080"/>
              </a:solidFill>
              <a:latin typeface="+mn-lt"/>
              <a:ea typeface="+mn-ea"/>
              <a:cs typeface="+mn-cs"/>
              <a:sym typeface="Helvetica"/>
            </a:endParaRPr>
          </a:p>
          <a:p>
            <a:pPr/>
            <a:endParaRPr sz="2400">
              <a:solidFill>
                <a:srgbClr val="808080"/>
              </a:solidFill>
              <a:latin typeface="+mn-lt"/>
              <a:ea typeface="+mn-ea"/>
              <a:cs typeface="+mn-cs"/>
              <a:sym typeface="Helvetica"/>
            </a:endParaRPr>
          </a:p>
          <a:p>
            <a:pPr/>
            <a:r>
              <a:rPr sz="2700">
                <a:solidFill>
                  <a:srgbClr val="808080"/>
                </a:solidFill>
                <a:latin typeface="+mn-lt"/>
                <a:ea typeface="+mn-ea"/>
                <a:cs typeface="+mn-cs"/>
                <a:sym typeface="Helvetica"/>
              </a:rPr>
              <a:t>Lorem ipsum dolor sit amet, consectetur adipiscing elit.</a:t>
            </a:r>
          </a:p>
        </p:txBody>
      </p:sp>
      <p:sp>
        <p:nvSpPr>
          <p:cNvPr id="197" name="02.…"/>
          <p:cNvSpPr txBox="1"/>
          <p:nvPr/>
        </p:nvSpPr>
        <p:spPr>
          <a:xfrm>
            <a:off x="7114722" y="8189224"/>
            <a:ext cx="3973550" cy="2633991"/>
          </a:xfrm>
          <a:prstGeom prst="rect">
            <a:avLst/>
          </a:prstGeom>
          <a:ln w="12700">
            <a:miter lim="400000"/>
          </a:ln>
          <a:extLst>
            <a:ext uri="{C572A759-6A51-4108-AA02-DFA0A04FC94B}">
              <ma14:wrappingTextBoxFlag xmlns:ma14="http://schemas.microsoft.com/office/mac/drawingml/2011/main" val="1"/>
            </a:ext>
          </a:extLst>
        </p:spPr>
        <p:txBody>
          <a:bodyPr lIns="91444" tIns="91444" rIns="91444" bIns="91444">
            <a:spAutoFit/>
          </a:bodyPr>
          <a:lstStyle/>
          <a:p>
            <a:pPr/>
            <a:r>
              <a:rPr sz="6400">
                <a:solidFill>
                  <a:srgbClr val="808080"/>
                </a:solidFill>
                <a:latin typeface="+mn-lt"/>
                <a:ea typeface="+mn-ea"/>
                <a:cs typeface="+mn-cs"/>
                <a:sym typeface="Helvetica"/>
              </a:rPr>
              <a:t>02.</a:t>
            </a:r>
            <a:endParaRPr sz="6400">
              <a:solidFill>
                <a:srgbClr val="808080"/>
              </a:solidFill>
              <a:latin typeface="+mn-lt"/>
              <a:ea typeface="+mn-ea"/>
              <a:cs typeface="+mn-cs"/>
              <a:sym typeface="Helvetica"/>
            </a:endParaRPr>
          </a:p>
          <a:p>
            <a:pPr/>
            <a:r>
              <a:rPr sz="2400">
                <a:solidFill>
                  <a:srgbClr val="808080"/>
                </a:solidFill>
                <a:latin typeface="+mn-lt"/>
                <a:ea typeface="+mn-ea"/>
                <a:cs typeface="+mn-cs"/>
                <a:sym typeface="Helvetica"/>
              </a:rPr>
              <a:t>Project Two</a:t>
            </a:r>
            <a:endParaRPr sz="2400">
              <a:solidFill>
                <a:srgbClr val="808080"/>
              </a:solidFill>
              <a:latin typeface="+mn-lt"/>
              <a:ea typeface="+mn-ea"/>
              <a:cs typeface="+mn-cs"/>
              <a:sym typeface="Helvetica"/>
            </a:endParaRPr>
          </a:p>
          <a:p>
            <a:pPr/>
            <a:endParaRPr sz="2400">
              <a:solidFill>
                <a:srgbClr val="808080"/>
              </a:solidFill>
              <a:latin typeface="+mn-lt"/>
              <a:ea typeface="+mn-ea"/>
              <a:cs typeface="+mn-cs"/>
              <a:sym typeface="Helvetica"/>
            </a:endParaRPr>
          </a:p>
          <a:p>
            <a:pPr/>
            <a:r>
              <a:rPr sz="2400">
                <a:solidFill>
                  <a:srgbClr val="808080"/>
                </a:solidFill>
                <a:latin typeface="+mn-lt"/>
                <a:ea typeface="+mn-ea"/>
                <a:cs typeface="+mn-cs"/>
                <a:sym typeface="Helvetica"/>
              </a:rPr>
              <a:t>Lorem ipsum dolor sit amet, consectetur adipiscing elit.</a:t>
            </a:r>
          </a:p>
        </p:txBody>
      </p:sp>
      <p:sp>
        <p:nvSpPr>
          <p:cNvPr id="198" name="03.…"/>
          <p:cNvSpPr txBox="1"/>
          <p:nvPr/>
        </p:nvSpPr>
        <p:spPr>
          <a:xfrm>
            <a:off x="12314718" y="8189224"/>
            <a:ext cx="3973550" cy="3040391"/>
          </a:xfrm>
          <a:prstGeom prst="rect">
            <a:avLst/>
          </a:prstGeom>
          <a:ln w="12700">
            <a:miter lim="400000"/>
          </a:ln>
          <a:extLst>
            <a:ext uri="{C572A759-6A51-4108-AA02-DFA0A04FC94B}">
              <ma14:wrappingTextBoxFlag xmlns:ma14="http://schemas.microsoft.com/office/mac/drawingml/2011/main" val="1"/>
            </a:ext>
          </a:extLst>
        </p:spPr>
        <p:txBody>
          <a:bodyPr lIns="91444" tIns="91444" rIns="91444" bIns="91444">
            <a:spAutoFit/>
          </a:bodyPr>
          <a:lstStyle/>
          <a:p>
            <a:pPr/>
            <a:r>
              <a:rPr sz="6400">
                <a:solidFill>
                  <a:srgbClr val="808080"/>
                </a:solidFill>
                <a:latin typeface="+mn-lt"/>
                <a:ea typeface="+mn-ea"/>
                <a:cs typeface="+mn-cs"/>
                <a:sym typeface="Helvetica"/>
              </a:rPr>
              <a:t>03.</a:t>
            </a:r>
            <a:endParaRPr sz="6400">
              <a:solidFill>
                <a:srgbClr val="808080"/>
              </a:solidFill>
              <a:latin typeface="+mn-lt"/>
              <a:ea typeface="+mn-ea"/>
              <a:cs typeface="+mn-cs"/>
              <a:sym typeface="Helvetica"/>
            </a:endParaRPr>
          </a:p>
          <a:p>
            <a:pPr/>
            <a:r>
              <a:rPr sz="2400">
                <a:solidFill>
                  <a:srgbClr val="808080"/>
                </a:solidFill>
                <a:latin typeface="+mn-lt"/>
                <a:ea typeface="+mn-ea"/>
                <a:cs typeface="+mn-cs"/>
                <a:sym typeface="Helvetica"/>
              </a:rPr>
              <a:t>Project Three</a:t>
            </a:r>
            <a:endParaRPr sz="2400">
              <a:solidFill>
                <a:srgbClr val="808080"/>
              </a:solidFill>
              <a:latin typeface="+mn-lt"/>
              <a:ea typeface="+mn-ea"/>
              <a:cs typeface="+mn-cs"/>
              <a:sym typeface="Helvetica"/>
            </a:endParaRPr>
          </a:p>
          <a:p>
            <a:pPr/>
            <a:endParaRPr sz="1900">
              <a:solidFill>
                <a:srgbClr val="808080"/>
              </a:solidFill>
              <a:latin typeface="+mn-lt"/>
              <a:ea typeface="+mn-ea"/>
              <a:cs typeface="+mn-cs"/>
              <a:sym typeface="Helvetica"/>
            </a:endParaRPr>
          </a:p>
          <a:p>
            <a:pPr/>
            <a:r>
              <a:rPr sz="2700">
                <a:solidFill>
                  <a:srgbClr val="808080"/>
                </a:solidFill>
                <a:latin typeface="+mn-lt"/>
                <a:ea typeface="+mn-ea"/>
                <a:cs typeface="+mn-cs"/>
                <a:sym typeface="Helvetica"/>
              </a:rPr>
              <a:t>Lorem ipsum dolor sit amet, consectetur adipiscing elit.</a:t>
            </a:r>
          </a:p>
        </p:txBody>
      </p:sp>
      <p:sp>
        <p:nvSpPr>
          <p:cNvPr id="199" name="04.…"/>
          <p:cNvSpPr txBox="1"/>
          <p:nvPr/>
        </p:nvSpPr>
        <p:spPr>
          <a:xfrm>
            <a:off x="17514715" y="8189224"/>
            <a:ext cx="3973550" cy="2633991"/>
          </a:xfrm>
          <a:prstGeom prst="rect">
            <a:avLst/>
          </a:prstGeom>
          <a:ln w="12700">
            <a:miter lim="400000"/>
          </a:ln>
          <a:extLst>
            <a:ext uri="{C572A759-6A51-4108-AA02-DFA0A04FC94B}">
              <ma14:wrappingTextBoxFlag xmlns:ma14="http://schemas.microsoft.com/office/mac/drawingml/2011/main" val="1"/>
            </a:ext>
          </a:extLst>
        </p:spPr>
        <p:txBody>
          <a:bodyPr lIns="91444" tIns="91444" rIns="91444" bIns="91444">
            <a:spAutoFit/>
          </a:bodyPr>
          <a:lstStyle/>
          <a:p>
            <a:pPr/>
            <a:r>
              <a:rPr sz="6400">
                <a:solidFill>
                  <a:srgbClr val="808080"/>
                </a:solidFill>
                <a:latin typeface="+mn-lt"/>
                <a:ea typeface="+mn-ea"/>
                <a:cs typeface="+mn-cs"/>
                <a:sym typeface="Helvetica"/>
              </a:rPr>
              <a:t>04.</a:t>
            </a:r>
            <a:endParaRPr sz="6400">
              <a:solidFill>
                <a:srgbClr val="808080"/>
              </a:solidFill>
              <a:latin typeface="+mn-lt"/>
              <a:ea typeface="+mn-ea"/>
              <a:cs typeface="+mn-cs"/>
              <a:sym typeface="Helvetica"/>
            </a:endParaRPr>
          </a:p>
          <a:p>
            <a:pPr/>
            <a:r>
              <a:rPr sz="2400">
                <a:solidFill>
                  <a:srgbClr val="808080"/>
                </a:solidFill>
                <a:latin typeface="+mn-lt"/>
                <a:ea typeface="+mn-ea"/>
                <a:cs typeface="+mn-cs"/>
                <a:sym typeface="Helvetica"/>
              </a:rPr>
              <a:t>Project Four</a:t>
            </a:r>
            <a:endParaRPr sz="2400">
              <a:solidFill>
                <a:srgbClr val="808080"/>
              </a:solidFill>
              <a:latin typeface="+mn-lt"/>
              <a:ea typeface="+mn-ea"/>
              <a:cs typeface="+mn-cs"/>
              <a:sym typeface="Helvetica"/>
            </a:endParaRPr>
          </a:p>
          <a:p>
            <a:pPr/>
            <a:endParaRPr sz="2400">
              <a:solidFill>
                <a:srgbClr val="808080"/>
              </a:solidFill>
              <a:latin typeface="Open Sans Light"/>
              <a:ea typeface="Open Sans Light"/>
              <a:cs typeface="Open Sans Light"/>
              <a:sym typeface="Open Sans Light"/>
            </a:endParaRPr>
          </a:p>
          <a:p>
            <a:pPr/>
            <a:r>
              <a:rPr sz="2400">
                <a:solidFill>
                  <a:srgbClr val="808080"/>
                </a:solidFill>
                <a:latin typeface="+mn-lt"/>
                <a:ea typeface="+mn-ea"/>
                <a:cs typeface="+mn-cs"/>
                <a:sym typeface="Helvetica"/>
              </a:rPr>
              <a:t>Lorem ipsum dolor sit amet, consectetur adipiscing elit.</a:t>
            </a:r>
          </a:p>
        </p:txBody>
      </p:sp>
      <p:sp>
        <p:nvSpPr>
          <p:cNvPr id="200" name="How to use?"/>
          <p:cNvSpPr txBox="1"/>
          <p:nvPr/>
        </p:nvSpPr>
        <p:spPr>
          <a:xfrm>
            <a:off x="1400413" y="953164"/>
            <a:ext cx="21586690" cy="12217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lvl1pPr algn="ctr">
              <a:defRPr sz="6400">
                <a:solidFill>
                  <a:schemeClr val="accent2"/>
                </a:solidFill>
                <a:latin typeface="+mn-lt"/>
                <a:ea typeface="+mn-ea"/>
                <a:cs typeface="+mn-cs"/>
                <a:sym typeface="Helvetica"/>
              </a:defRPr>
            </a:lvl1pPr>
          </a:lstStyle>
          <a:p>
            <a:pPr/>
            <a:r>
              <a:t>How to use?</a:t>
            </a:r>
          </a:p>
        </p:txBody>
      </p:sp>
      <p:sp>
        <p:nvSpPr>
          <p:cNvPr id="201" name="Easier than your imagine"/>
          <p:cNvSpPr txBox="1"/>
          <p:nvPr/>
        </p:nvSpPr>
        <p:spPr>
          <a:xfrm>
            <a:off x="1446790" y="1951975"/>
            <a:ext cx="21586690" cy="9042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lvl1pPr algn="ctr"/>
          </a:lstStyle>
          <a:p>
            <a:pPr/>
            <a:r>
              <a:t>Easier than your imagine</a:t>
            </a:r>
          </a:p>
        </p:txBody>
      </p:sp>
      <p:sp>
        <p:nvSpPr>
          <p:cNvPr id="202" name="Rectangle"/>
          <p:cNvSpPr/>
          <p:nvPr/>
        </p:nvSpPr>
        <p:spPr>
          <a:xfrm>
            <a:off x="1965436" y="3633558"/>
            <a:ext cx="4894849" cy="3725246"/>
          </a:xfrm>
          <a:prstGeom prst="rect">
            <a:avLst/>
          </a:prstGeom>
          <a:blipFill>
            <a:blip r:embed="rId3"/>
            <a:stretch>
              <a:fillRect/>
            </a:stretch>
          </a:blipFill>
          <a:ln w="12700">
            <a:miter lim="400000"/>
          </a:ln>
        </p:spPr>
        <p:txBody>
          <a:bodyPr lIns="45719" rIns="45719" anchor="ctr"/>
          <a:lstStyle/>
          <a:p>
            <a:pPr defTabSz="1219261">
              <a:defRPr sz="4800">
                <a:solidFill>
                  <a:srgbClr val="FFFFFF"/>
                </a:solidFill>
              </a:defRPr>
            </a:pPr>
          </a:p>
        </p:txBody>
      </p:sp>
      <p:sp>
        <p:nvSpPr>
          <p:cNvPr id="203" name="Rectangle"/>
          <p:cNvSpPr/>
          <p:nvPr/>
        </p:nvSpPr>
        <p:spPr>
          <a:xfrm>
            <a:off x="7243795" y="3667381"/>
            <a:ext cx="4894849" cy="3725245"/>
          </a:xfrm>
          <a:prstGeom prst="rect">
            <a:avLst/>
          </a:prstGeom>
          <a:blipFill>
            <a:blip r:embed="rId3"/>
            <a:stretch>
              <a:fillRect/>
            </a:stretch>
          </a:blipFill>
          <a:ln w="12700">
            <a:miter lim="400000"/>
          </a:ln>
        </p:spPr>
        <p:txBody>
          <a:bodyPr lIns="45719" rIns="45719" anchor="ctr"/>
          <a:lstStyle/>
          <a:p>
            <a:pPr defTabSz="1219261">
              <a:defRPr sz="4800">
                <a:solidFill>
                  <a:srgbClr val="FFFFFF"/>
                </a:solidFill>
              </a:defRPr>
            </a:pPr>
          </a:p>
        </p:txBody>
      </p:sp>
      <p:sp>
        <p:nvSpPr>
          <p:cNvPr id="204" name="Rectangle"/>
          <p:cNvSpPr/>
          <p:nvPr/>
        </p:nvSpPr>
        <p:spPr>
          <a:xfrm>
            <a:off x="12522155" y="3667381"/>
            <a:ext cx="4894849" cy="3725245"/>
          </a:xfrm>
          <a:prstGeom prst="rect">
            <a:avLst/>
          </a:prstGeom>
          <a:blipFill>
            <a:blip r:embed="rId3"/>
            <a:stretch>
              <a:fillRect/>
            </a:stretch>
          </a:blipFill>
          <a:ln w="12700">
            <a:miter lim="400000"/>
          </a:ln>
        </p:spPr>
        <p:txBody>
          <a:bodyPr lIns="45719" rIns="45719" anchor="ctr"/>
          <a:lstStyle/>
          <a:p>
            <a:pPr defTabSz="1219261">
              <a:defRPr sz="4800">
                <a:solidFill>
                  <a:srgbClr val="FFFFFF"/>
                </a:solidFill>
              </a:defRPr>
            </a:pPr>
          </a:p>
        </p:txBody>
      </p:sp>
      <p:sp>
        <p:nvSpPr>
          <p:cNvPr id="205" name="Rectangle"/>
          <p:cNvSpPr/>
          <p:nvPr/>
        </p:nvSpPr>
        <p:spPr>
          <a:xfrm>
            <a:off x="17800515" y="3701203"/>
            <a:ext cx="4894849" cy="3725245"/>
          </a:xfrm>
          <a:prstGeom prst="rect">
            <a:avLst/>
          </a:prstGeom>
          <a:blipFill>
            <a:blip r:embed="rId3"/>
            <a:stretch>
              <a:fillRect/>
            </a:stretch>
          </a:blipFill>
          <a:ln w="12700">
            <a:miter lim="400000"/>
          </a:ln>
        </p:spPr>
        <p:txBody>
          <a:bodyPr lIns="45719" rIns="45719" anchor="ctr"/>
          <a:lstStyle/>
          <a:p>
            <a:pPr defTabSz="1219261">
              <a:defRPr sz="4800">
                <a:solidFill>
                  <a:srgbClr val="FFFFFF"/>
                </a:solidFill>
              </a:defRPr>
            </a:pP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1BAAAA"/>
      </a:accent2>
      <a:accent3>
        <a:srgbClr val="3A5270"/>
      </a:accent3>
      <a:accent4>
        <a:srgbClr val="1D8EEA"/>
      </a:accent4>
      <a:accent5>
        <a:srgbClr val="5F5F80"/>
      </a:accent5>
      <a:accent6>
        <a:srgbClr val="CCCDC8"/>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bevel/>
        </a:ln>
        <a:effectLst/>
        <a:sp3d/>
      </a:spPr>
      <a:bodyPr rot="0" spcFirstLastPara="1" vertOverflow="overflow" horzOverflow="overflow" vert="horz" wrap="square" lIns="45719" tIns="45719" rIns="45719" bIns="45719" numCol="1" spcCol="38100" rtlCol="0" anchor="ctr" upright="0">
        <a:spAutoFit/>
      </a:bodyPr>
      <a:lstStyle>
        <a:defPPr marL="0" marR="0" indent="0" algn="l" defTabSz="1087443" rtl="0" fontAlgn="auto" latinLnBrk="0" hangingPunct="0">
          <a:lnSpc>
            <a:spcPct val="100000"/>
          </a:lnSpc>
          <a:spcBef>
            <a:spcPts val="0"/>
          </a:spcBef>
          <a:spcAft>
            <a:spcPts val="0"/>
          </a:spcAft>
          <a:buClrTx/>
          <a:buSzTx/>
          <a:buFontTx/>
          <a:buNone/>
          <a:tabLst/>
          <a:defRPr b="0" baseline="0" cap="none" i="0" spc="0" strike="noStrike" sz="43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bevel/>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1087443" rtl="0" fontAlgn="auto" latinLnBrk="0" hangingPunct="0">
          <a:lnSpc>
            <a:spcPct val="100000"/>
          </a:lnSpc>
          <a:spcBef>
            <a:spcPts val="0"/>
          </a:spcBef>
          <a:spcAft>
            <a:spcPts val="0"/>
          </a:spcAft>
          <a:buClrTx/>
          <a:buSzTx/>
          <a:buFontTx/>
          <a:buNone/>
          <a:tabLst/>
          <a:defRPr b="0" baseline="0" cap="none" i="0" spc="0" strike="noStrike" sz="43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1BAAAA"/>
      </a:accent2>
      <a:accent3>
        <a:srgbClr val="3A5270"/>
      </a:accent3>
      <a:accent4>
        <a:srgbClr val="1D8EEA"/>
      </a:accent4>
      <a:accent5>
        <a:srgbClr val="5F5F80"/>
      </a:accent5>
      <a:accent6>
        <a:srgbClr val="CCCDC8"/>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bevel/>
        </a:ln>
        <a:effectLst/>
        <a:sp3d/>
      </a:spPr>
      <a:bodyPr rot="0" spcFirstLastPara="1" vertOverflow="overflow" horzOverflow="overflow" vert="horz" wrap="square" lIns="45719" tIns="45719" rIns="45719" bIns="45719" numCol="1" spcCol="38100" rtlCol="0" anchor="ctr" upright="0">
        <a:spAutoFit/>
      </a:bodyPr>
      <a:lstStyle>
        <a:defPPr marL="0" marR="0" indent="0" algn="l" defTabSz="1087443" rtl="0" fontAlgn="auto" latinLnBrk="0" hangingPunct="0">
          <a:lnSpc>
            <a:spcPct val="100000"/>
          </a:lnSpc>
          <a:spcBef>
            <a:spcPts val="0"/>
          </a:spcBef>
          <a:spcAft>
            <a:spcPts val="0"/>
          </a:spcAft>
          <a:buClrTx/>
          <a:buSzTx/>
          <a:buFontTx/>
          <a:buNone/>
          <a:tabLst/>
          <a:defRPr b="0" baseline="0" cap="none" i="0" spc="0" strike="noStrike" sz="43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bevel/>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1087443" rtl="0" fontAlgn="auto" latinLnBrk="0" hangingPunct="0">
          <a:lnSpc>
            <a:spcPct val="100000"/>
          </a:lnSpc>
          <a:spcBef>
            <a:spcPts val="0"/>
          </a:spcBef>
          <a:spcAft>
            <a:spcPts val="0"/>
          </a:spcAft>
          <a:buClrTx/>
          <a:buSzTx/>
          <a:buFontTx/>
          <a:buNone/>
          <a:tabLst/>
          <a:defRPr b="0" baseline="0" cap="none" i="0" spc="0" strike="noStrike" sz="43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